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9" r:id="rId5"/>
  </p:sldIdLst>
  <p:sldSz cx="12192000" cy="6858000"/>
  <p:notesSz cx="6808788" cy="99409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7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0AF22-B6C4-4C36-A215-72C031FB1EF9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6A7AF76-65B0-4E21-85AA-45546CF26AFC}">
      <dgm:prSet phldrT="[besedilo]" custT="1"/>
      <dgm:spPr>
        <a:solidFill>
          <a:schemeClr val="accent4"/>
        </a:solidFill>
        <a:ln>
          <a:solidFill>
            <a:schemeClr val="accent5"/>
          </a:solidFill>
        </a:ln>
      </dgm:spPr>
      <dgm:t>
        <a:bodyPr/>
        <a:lstStyle/>
        <a:p>
          <a:pPr algn="ctr"/>
          <a:r>
            <a:rPr lang="sl-SI" sz="1400" dirty="0">
              <a:solidFill>
                <a:schemeClr val="tx1"/>
              </a:solidFill>
            </a:rPr>
            <a:t>PRIPRAVA PREDLOGA RAZPISA/POZIVA S STRANI KOMISIJE ZA DODELITEV SREDSTEV (v nadaljevanju: komisija)</a:t>
          </a:r>
        </a:p>
      </dgm:t>
    </dgm:pt>
    <dgm:pt modelId="{08CC001A-2E1D-4935-83E1-F6863C5577C3}" type="parTrans" cxnId="{FE41D6E3-7DA6-40F6-8028-CB6E30DF5A61}">
      <dgm:prSet/>
      <dgm:spPr/>
      <dgm:t>
        <a:bodyPr/>
        <a:lstStyle/>
        <a:p>
          <a:endParaRPr lang="sl-SI"/>
        </a:p>
      </dgm:t>
    </dgm:pt>
    <dgm:pt modelId="{CABE8774-3F02-4833-89E4-091DA075697C}" type="sibTrans" cxnId="{FE41D6E3-7DA6-40F6-8028-CB6E30DF5A61}">
      <dgm:prSet/>
      <dgm:spPr/>
      <dgm:t>
        <a:bodyPr/>
        <a:lstStyle/>
        <a:p>
          <a:endParaRPr lang="sl-SI"/>
        </a:p>
      </dgm:t>
    </dgm:pt>
    <dgm:pt modelId="{65B7F6D8-ECD0-42A9-8DB2-05F779926CB2}">
      <dgm:prSet phldrT="[besedilo]" custT="1"/>
      <dgm:spPr/>
      <dgm:t>
        <a:bodyPr/>
        <a:lstStyle/>
        <a:p>
          <a:pPr algn="ctr"/>
          <a:r>
            <a:rPr lang="sl-SI" sz="1400" dirty="0"/>
            <a:t>NAJAVA NAČRTA VSEH RAZPISOV/POZIVOV ZA TEKOČE LETO IN OBJAVA RAZPISA NA SPLETNI STRANI ARIS IN URADNEM LISTU RS</a:t>
          </a:r>
        </a:p>
        <a:p>
          <a:pPr algn="just"/>
          <a:r>
            <a:rPr lang="sl-SI" sz="800" dirty="0"/>
            <a:t>SKLEP ZA OBJAVO SPREJME DIREKTOR.</a:t>
          </a:r>
        </a:p>
      </dgm:t>
    </dgm:pt>
    <dgm:pt modelId="{28028A74-5295-40F0-B0A6-85568C3D42E5}" type="parTrans" cxnId="{09361373-912E-4DF4-9218-35E13873DD3B}">
      <dgm:prSet/>
      <dgm:spPr/>
      <dgm:t>
        <a:bodyPr/>
        <a:lstStyle/>
        <a:p>
          <a:endParaRPr lang="sl-SI"/>
        </a:p>
      </dgm:t>
    </dgm:pt>
    <dgm:pt modelId="{27A7A8B1-ACF1-4B9F-9E40-13B4E4556A34}" type="sibTrans" cxnId="{09361373-912E-4DF4-9218-35E13873DD3B}">
      <dgm:prSet/>
      <dgm:spPr/>
      <dgm:t>
        <a:bodyPr/>
        <a:lstStyle/>
        <a:p>
          <a:endParaRPr lang="sl-SI"/>
        </a:p>
      </dgm:t>
    </dgm:pt>
    <dgm:pt modelId="{31E5E55A-B397-429D-98F1-A7BD0D6D23EC}">
      <dgm:prSet phldrT="[besedilo]" custT="1"/>
      <dgm:spPr/>
      <dgm:t>
        <a:bodyPr/>
        <a:lstStyle/>
        <a:p>
          <a:pPr algn="ctr"/>
          <a:r>
            <a:rPr lang="sl-SI" sz="1400" dirty="0"/>
            <a:t>OCENJEVANJE PRAVOČASNIH, PRAVILNO OZNAČENIH IN POPOLNIH VLOG, KI IZPOLNJUJEJO RAZPISNE POGOJE, S STRANI KOMISIJE</a:t>
          </a:r>
        </a:p>
        <a:p>
          <a:pPr algn="just"/>
          <a:r>
            <a:rPr lang="sl-SI" sz="800" dirty="0"/>
            <a:t>KOMISIJA PRI OCENJEVANJU VLOG UPOŠTEVA  INDIVIDUALNE OCENE RECENZENTOV. </a:t>
          </a:r>
        </a:p>
        <a:p>
          <a:pPr algn="just"/>
          <a:r>
            <a:rPr lang="sl-SI" sz="800" dirty="0"/>
            <a:t>UREDNIKI OPRAVIJO STROKOVNI NADZOR NAD OCENO V PRIMERU, DA VLOGE OCENUJEJO TUJI RECENZENTI.</a:t>
          </a:r>
        </a:p>
      </dgm:t>
    </dgm:pt>
    <dgm:pt modelId="{DFB7A735-02D5-4F55-9884-DA817FDDD48F}" type="parTrans" cxnId="{5E3DAAEB-272F-42F8-939E-0CA0C8283082}">
      <dgm:prSet/>
      <dgm:spPr/>
      <dgm:t>
        <a:bodyPr/>
        <a:lstStyle/>
        <a:p>
          <a:endParaRPr lang="sl-SI"/>
        </a:p>
      </dgm:t>
    </dgm:pt>
    <dgm:pt modelId="{8BEDB59B-C734-402D-9B7A-71F36ED9CD79}" type="sibTrans" cxnId="{5E3DAAEB-272F-42F8-939E-0CA0C8283082}">
      <dgm:prSet/>
      <dgm:spPr/>
      <dgm:t>
        <a:bodyPr/>
        <a:lstStyle/>
        <a:p>
          <a:endParaRPr lang="sl-SI"/>
        </a:p>
      </dgm:t>
    </dgm:pt>
    <dgm:pt modelId="{75FDD750-127D-42A8-8E15-72EC2950E301}">
      <dgm:prSet phldrT="[besedilo]" custT="1"/>
      <dgm:spPr/>
      <dgm:t>
        <a:bodyPr/>
        <a:lstStyle/>
        <a:p>
          <a:pPr algn="ctr"/>
          <a:endParaRPr lang="sl-SI" sz="1200" dirty="0"/>
        </a:p>
        <a:p>
          <a:pPr algn="ctr"/>
          <a:endParaRPr lang="sl-SI" sz="1200" dirty="0"/>
        </a:p>
        <a:p>
          <a:pPr algn="ctr"/>
          <a:r>
            <a:rPr lang="sl-SI" sz="1400" dirty="0"/>
            <a:t>SESTAVA PREDLOGA PREJEMNIKOV SREDSTEV S STRANI KOMISIJE</a:t>
          </a:r>
        </a:p>
        <a:p>
          <a:pPr algn="just"/>
          <a:r>
            <a:rPr lang="sl-SI" sz="800" dirty="0"/>
            <a:t>KOMISIJA PRI SESTAVI PREDLOGA UPOŠTEVA PREDHODNI PREDLOG PREDNOSTNEGA SEZNAMA PREJEMNIKOV SREDSTEV, KI GA PRIPRAVI MEDNARODNI PANEL.</a:t>
          </a:r>
        </a:p>
        <a:p>
          <a:r>
            <a:rPr lang="sl-SI" sz="1000" dirty="0"/>
            <a:t> </a:t>
          </a:r>
        </a:p>
      </dgm:t>
    </dgm:pt>
    <dgm:pt modelId="{FE60D158-6FAB-4F86-B9AD-384D15CCA7C6}" type="parTrans" cxnId="{453076A6-5722-44C3-B677-8A5C3DFB0162}">
      <dgm:prSet/>
      <dgm:spPr/>
      <dgm:t>
        <a:bodyPr/>
        <a:lstStyle/>
        <a:p>
          <a:endParaRPr lang="sl-SI"/>
        </a:p>
      </dgm:t>
    </dgm:pt>
    <dgm:pt modelId="{97E03ABC-58D7-4ADC-86F5-7DD6EBEBD5DF}" type="sibTrans" cxnId="{453076A6-5722-44C3-B677-8A5C3DFB0162}">
      <dgm:prSet/>
      <dgm:spPr/>
      <dgm:t>
        <a:bodyPr/>
        <a:lstStyle/>
        <a:p>
          <a:endParaRPr lang="sl-SI"/>
        </a:p>
      </dgm:t>
    </dgm:pt>
    <dgm:pt modelId="{4CDE0553-A048-41D3-8F3C-8859D481B6E6}">
      <dgm:prSet custT="1"/>
      <dgm:spPr/>
      <dgm:t>
        <a:bodyPr/>
        <a:lstStyle/>
        <a:p>
          <a:pPr algn="ctr"/>
          <a:r>
            <a:rPr lang="sl-SI" sz="1400" dirty="0">
              <a:solidFill>
                <a:schemeClr val="bg1"/>
              </a:solidFill>
            </a:rPr>
            <a:t>SPREJEM  SEZNAMA PREJEMNIKOV SREDSTEV</a:t>
          </a:r>
        </a:p>
        <a:p>
          <a:pPr algn="ctr"/>
          <a:r>
            <a:rPr lang="sl-SI" sz="1400" dirty="0">
              <a:solidFill>
                <a:schemeClr val="bg1"/>
              </a:solidFill>
            </a:rPr>
            <a:t>S STRANI DIREKTORJA</a:t>
          </a:r>
        </a:p>
        <a:p>
          <a:pPr algn="just"/>
          <a:r>
            <a:rPr lang="sl-SI" sz="800" dirty="0">
              <a:solidFill>
                <a:schemeClr val="bg1"/>
              </a:solidFill>
            </a:rPr>
            <a:t>PRED SPREJEMOM SEZNAMA SE DIREKTOR LAHKO POSVETUJE Z INOVACIJSKIM SVETOM ARIS.</a:t>
          </a:r>
        </a:p>
        <a:p>
          <a:pPr algn="ctr"/>
          <a:endParaRPr lang="sl-SI" sz="1400" dirty="0">
            <a:solidFill>
              <a:schemeClr val="bg1"/>
            </a:solidFill>
          </a:endParaRPr>
        </a:p>
      </dgm:t>
    </dgm:pt>
    <dgm:pt modelId="{169D4AAA-4258-4C00-9376-D93D30D45783}" type="parTrans" cxnId="{E8AFB03B-75AA-4EDB-9779-D85B63F25322}">
      <dgm:prSet/>
      <dgm:spPr/>
      <dgm:t>
        <a:bodyPr/>
        <a:lstStyle/>
        <a:p>
          <a:endParaRPr lang="sl-SI"/>
        </a:p>
      </dgm:t>
    </dgm:pt>
    <dgm:pt modelId="{CAC7D9B1-BD0B-42D4-9EFB-474FC694D605}" type="sibTrans" cxnId="{E8AFB03B-75AA-4EDB-9779-D85B63F25322}">
      <dgm:prSet/>
      <dgm:spPr/>
      <dgm:t>
        <a:bodyPr/>
        <a:lstStyle/>
        <a:p>
          <a:endParaRPr lang="sl-SI"/>
        </a:p>
      </dgm:t>
    </dgm:pt>
    <dgm:pt modelId="{ED1600B9-7614-43F7-8BF7-B030C2D25616}">
      <dgm:prSet custT="1"/>
      <dgm:spPr>
        <a:solidFill>
          <a:schemeClr val="accent4"/>
        </a:solidFill>
      </dgm:spPr>
      <dgm:t>
        <a:bodyPr/>
        <a:lstStyle/>
        <a:p>
          <a:pPr algn="ctr"/>
          <a:r>
            <a:rPr lang="sl-SI" sz="1400" dirty="0">
              <a:solidFill>
                <a:schemeClr val="tx1"/>
              </a:solidFill>
            </a:rPr>
            <a:t>IZDAJA SKLEPA O IZBORU PREJEMNIKOV SREDSTEV S STRANI DIREKTORJA</a:t>
          </a:r>
        </a:p>
      </dgm:t>
    </dgm:pt>
    <dgm:pt modelId="{4D5FC92F-A67B-4FDF-A37A-4F5C2BDBCDE5}" type="parTrans" cxnId="{DA8468DF-5815-4818-9C12-37CCC110E696}">
      <dgm:prSet/>
      <dgm:spPr/>
      <dgm:t>
        <a:bodyPr/>
        <a:lstStyle/>
        <a:p>
          <a:endParaRPr lang="sl-SI"/>
        </a:p>
      </dgm:t>
    </dgm:pt>
    <dgm:pt modelId="{D82D9E4C-3886-4332-8B4A-8E572682FC7B}" type="sibTrans" cxnId="{DA8468DF-5815-4818-9C12-37CCC110E696}">
      <dgm:prSet/>
      <dgm:spPr/>
      <dgm:t>
        <a:bodyPr/>
        <a:lstStyle/>
        <a:p>
          <a:endParaRPr lang="sl-SI"/>
        </a:p>
      </dgm:t>
    </dgm:pt>
    <dgm:pt modelId="{ECEC6B2E-1CBC-481A-A0FC-046B02F9420F}">
      <dgm:prSet custT="1"/>
      <dgm:spPr/>
      <dgm:t>
        <a:bodyPr/>
        <a:lstStyle/>
        <a:p>
          <a:r>
            <a:rPr lang="sl-SI" sz="1400" dirty="0"/>
            <a:t>PRAVNO SREDSTVO-UPRAVNI SPOR </a:t>
          </a:r>
        </a:p>
        <a:p>
          <a:r>
            <a:rPr lang="sl-SI" sz="800" dirty="0"/>
            <a:t>Zoper sklep o izboru ni pritožbe temveč zgolj upravni spor</a:t>
          </a:r>
        </a:p>
      </dgm:t>
    </dgm:pt>
    <dgm:pt modelId="{3FF18EFF-C670-4917-86E7-C3E203FFDAAD}" type="parTrans" cxnId="{DC198D5D-FD16-47F5-BD70-103F8DCEC6DF}">
      <dgm:prSet/>
      <dgm:spPr/>
      <dgm:t>
        <a:bodyPr/>
        <a:lstStyle/>
        <a:p>
          <a:endParaRPr lang="sl-SI"/>
        </a:p>
      </dgm:t>
    </dgm:pt>
    <dgm:pt modelId="{014B641E-510C-4DC4-90C7-4225CBF2860F}" type="sibTrans" cxnId="{DC198D5D-FD16-47F5-BD70-103F8DCEC6DF}">
      <dgm:prSet/>
      <dgm:spPr/>
      <dgm:t>
        <a:bodyPr/>
        <a:lstStyle/>
        <a:p>
          <a:endParaRPr lang="sl-SI"/>
        </a:p>
      </dgm:t>
    </dgm:pt>
    <dgm:pt modelId="{9ED7E5A4-3D65-4A73-8B63-E57EDC2CACB9}" type="pres">
      <dgm:prSet presAssocID="{C230AF22-B6C4-4C36-A215-72C031FB1EF9}" presName="Name0" presStyleCnt="0">
        <dgm:presLayoutVars>
          <dgm:dir/>
          <dgm:resizeHandles val="exact"/>
        </dgm:presLayoutVars>
      </dgm:prSet>
      <dgm:spPr/>
    </dgm:pt>
    <dgm:pt modelId="{3032D078-998F-4D37-915E-89A4A79CEFD3}" type="pres">
      <dgm:prSet presAssocID="{D6A7AF76-65B0-4E21-85AA-45546CF26AFC}" presName="node" presStyleLbl="node1" presStyleIdx="0" presStyleCnt="7" custLinFactNeighborX="-63" custLinFactNeighborY="179">
        <dgm:presLayoutVars>
          <dgm:bulletEnabled val="1"/>
        </dgm:presLayoutVars>
      </dgm:prSet>
      <dgm:spPr/>
    </dgm:pt>
    <dgm:pt modelId="{EFE7A270-7D44-404D-9AA1-D8EC5CB51B77}" type="pres">
      <dgm:prSet presAssocID="{CABE8774-3F02-4833-89E4-091DA075697C}" presName="sibTrans" presStyleLbl="sibTrans1D1" presStyleIdx="0" presStyleCnt="6"/>
      <dgm:spPr/>
    </dgm:pt>
    <dgm:pt modelId="{E7FD4220-BAB8-4066-8A16-42275E0DBDD7}" type="pres">
      <dgm:prSet presAssocID="{CABE8774-3F02-4833-89E4-091DA075697C}" presName="connectorText" presStyleLbl="sibTrans1D1" presStyleIdx="0" presStyleCnt="6"/>
      <dgm:spPr/>
    </dgm:pt>
    <dgm:pt modelId="{A1821FBE-9316-4C19-AF4B-5EDF757FC487}" type="pres">
      <dgm:prSet presAssocID="{65B7F6D8-ECD0-42A9-8DB2-05F779926CB2}" presName="node" presStyleLbl="node1" presStyleIdx="1" presStyleCnt="7" custScaleY="109033" custLinFactNeighborX="4305" custLinFactNeighborY="1">
        <dgm:presLayoutVars>
          <dgm:bulletEnabled val="1"/>
        </dgm:presLayoutVars>
      </dgm:prSet>
      <dgm:spPr/>
    </dgm:pt>
    <dgm:pt modelId="{F009B8E6-49E5-4A43-A21B-AC3CD040D5E8}" type="pres">
      <dgm:prSet presAssocID="{27A7A8B1-ACF1-4B9F-9E40-13B4E4556A34}" presName="sibTrans" presStyleLbl="sibTrans1D1" presStyleIdx="1" presStyleCnt="6"/>
      <dgm:spPr/>
    </dgm:pt>
    <dgm:pt modelId="{A5944CB0-C77B-433E-9B74-DB2A1E33C240}" type="pres">
      <dgm:prSet presAssocID="{27A7A8B1-ACF1-4B9F-9E40-13B4E4556A34}" presName="connectorText" presStyleLbl="sibTrans1D1" presStyleIdx="1" presStyleCnt="6"/>
      <dgm:spPr/>
    </dgm:pt>
    <dgm:pt modelId="{3B0F7C52-C52E-4313-A744-19B4D03F89D7}" type="pres">
      <dgm:prSet presAssocID="{31E5E55A-B397-429D-98F1-A7BD0D6D23EC}" presName="node" presStyleLbl="node1" presStyleIdx="2" presStyleCnt="7" custScaleX="92465" custScaleY="109568" custLinFactNeighborX="934" custLinFactNeighborY="167">
        <dgm:presLayoutVars>
          <dgm:bulletEnabled val="1"/>
        </dgm:presLayoutVars>
      </dgm:prSet>
      <dgm:spPr/>
    </dgm:pt>
    <dgm:pt modelId="{73BD2340-C997-4215-BC83-A0123706958F}" type="pres">
      <dgm:prSet presAssocID="{8BEDB59B-C734-402D-9B7A-71F36ED9CD79}" presName="sibTrans" presStyleLbl="sibTrans1D1" presStyleIdx="2" presStyleCnt="6"/>
      <dgm:spPr/>
    </dgm:pt>
    <dgm:pt modelId="{144A876D-AB14-4CFD-80DF-FE7CAD4FC2CE}" type="pres">
      <dgm:prSet presAssocID="{8BEDB59B-C734-402D-9B7A-71F36ED9CD79}" presName="connectorText" presStyleLbl="sibTrans1D1" presStyleIdx="2" presStyleCnt="6"/>
      <dgm:spPr/>
    </dgm:pt>
    <dgm:pt modelId="{B6CFB6BB-8D49-46BD-B30D-AA9A7FF83F61}" type="pres">
      <dgm:prSet presAssocID="{75FDD750-127D-42A8-8E15-72EC2950E301}" presName="node" presStyleLbl="node1" presStyleIdx="3" presStyleCnt="7" custScaleX="99258" custScaleY="114472" custLinFactNeighborX="515" custLinFactNeighborY="-5434">
        <dgm:presLayoutVars>
          <dgm:bulletEnabled val="1"/>
        </dgm:presLayoutVars>
      </dgm:prSet>
      <dgm:spPr/>
    </dgm:pt>
    <dgm:pt modelId="{9D9D48CD-D698-439B-9E2C-5B01AC697E6E}" type="pres">
      <dgm:prSet presAssocID="{97E03ABC-58D7-4ADC-86F5-7DD6EBEBD5DF}" presName="sibTrans" presStyleLbl="sibTrans1D1" presStyleIdx="3" presStyleCnt="6"/>
      <dgm:spPr/>
    </dgm:pt>
    <dgm:pt modelId="{02A485A7-E871-4C40-83C2-971019D28D13}" type="pres">
      <dgm:prSet presAssocID="{97E03ABC-58D7-4ADC-86F5-7DD6EBEBD5DF}" presName="connectorText" presStyleLbl="sibTrans1D1" presStyleIdx="3" presStyleCnt="6"/>
      <dgm:spPr/>
    </dgm:pt>
    <dgm:pt modelId="{92C6E6CB-7B36-44E6-BEF0-3107B4D4BA32}" type="pres">
      <dgm:prSet presAssocID="{4CDE0553-A048-41D3-8F3C-8859D481B6E6}" presName="node" presStyleLbl="node1" presStyleIdx="4" presStyleCnt="7" custScaleX="95027" custScaleY="113879" custLinFactNeighborX="-497" custLinFactNeighborY="-5491">
        <dgm:presLayoutVars>
          <dgm:bulletEnabled val="1"/>
        </dgm:presLayoutVars>
      </dgm:prSet>
      <dgm:spPr/>
    </dgm:pt>
    <dgm:pt modelId="{A5DCC80C-722F-4AFC-BC42-93FDF504C88D}" type="pres">
      <dgm:prSet presAssocID="{CAC7D9B1-BD0B-42D4-9EFB-474FC694D605}" presName="sibTrans" presStyleLbl="sibTrans1D1" presStyleIdx="4" presStyleCnt="6"/>
      <dgm:spPr/>
    </dgm:pt>
    <dgm:pt modelId="{F36F0BEE-9ACF-4038-9852-871BC37C8DE0}" type="pres">
      <dgm:prSet presAssocID="{CAC7D9B1-BD0B-42D4-9EFB-474FC694D605}" presName="connectorText" presStyleLbl="sibTrans1D1" presStyleIdx="4" presStyleCnt="6"/>
      <dgm:spPr/>
    </dgm:pt>
    <dgm:pt modelId="{E576B1B6-6F58-4E2C-8C66-92348309E035}" type="pres">
      <dgm:prSet presAssocID="{ED1600B9-7614-43F7-8BF7-B030C2D25616}" presName="node" presStyleLbl="node1" presStyleIdx="5" presStyleCnt="7" custScaleY="113717" custLinFactNeighborX="0" custLinFactNeighborY="-5435">
        <dgm:presLayoutVars>
          <dgm:bulletEnabled val="1"/>
        </dgm:presLayoutVars>
      </dgm:prSet>
      <dgm:spPr/>
    </dgm:pt>
    <dgm:pt modelId="{EF5FD8F3-EF94-4231-BC88-E335F847F05A}" type="pres">
      <dgm:prSet presAssocID="{D82D9E4C-3886-4332-8B4A-8E572682FC7B}" presName="sibTrans" presStyleLbl="sibTrans1D1" presStyleIdx="5" presStyleCnt="6"/>
      <dgm:spPr/>
    </dgm:pt>
    <dgm:pt modelId="{87D8F898-B24B-4E98-8989-5FFF940A9ACB}" type="pres">
      <dgm:prSet presAssocID="{D82D9E4C-3886-4332-8B4A-8E572682FC7B}" presName="connectorText" presStyleLbl="sibTrans1D1" presStyleIdx="5" presStyleCnt="6"/>
      <dgm:spPr/>
    </dgm:pt>
    <dgm:pt modelId="{666AA926-9A3C-44D3-9D39-93ED122C00DC}" type="pres">
      <dgm:prSet presAssocID="{ECEC6B2E-1CBC-481A-A0FC-046B02F9420F}" presName="node" presStyleLbl="node1" presStyleIdx="6" presStyleCnt="7">
        <dgm:presLayoutVars>
          <dgm:bulletEnabled val="1"/>
        </dgm:presLayoutVars>
      </dgm:prSet>
      <dgm:spPr/>
    </dgm:pt>
  </dgm:ptLst>
  <dgm:cxnLst>
    <dgm:cxn modelId="{035C3704-DF26-478A-87BD-DF3042D54B33}" type="presOf" srcId="{27A7A8B1-ACF1-4B9F-9E40-13B4E4556A34}" destId="{F009B8E6-49E5-4A43-A21B-AC3CD040D5E8}" srcOrd="0" destOrd="0" presId="urn:microsoft.com/office/officeart/2005/8/layout/bProcess3"/>
    <dgm:cxn modelId="{CCD3C717-5E4C-4C3B-AB61-C983C279C38A}" type="presOf" srcId="{97E03ABC-58D7-4ADC-86F5-7DD6EBEBD5DF}" destId="{9D9D48CD-D698-439B-9E2C-5B01AC697E6E}" srcOrd="0" destOrd="0" presId="urn:microsoft.com/office/officeart/2005/8/layout/bProcess3"/>
    <dgm:cxn modelId="{6DA62B1D-FF6D-4D33-81FD-4BED466571A2}" type="presOf" srcId="{CAC7D9B1-BD0B-42D4-9EFB-474FC694D605}" destId="{F36F0BEE-9ACF-4038-9852-871BC37C8DE0}" srcOrd="1" destOrd="0" presId="urn:microsoft.com/office/officeart/2005/8/layout/bProcess3"/>
    <dgm:cxn modelId="{5930CF37-5C94-4B2F-9B0B-A68997B10B12}" type="presOf" srcId="{65B7F6D8-ECD0-42A9-8DB2-05F779926CB2}" destId="{A1821FBE-9316-4C19-AF4B-5EDF757FC487}" srcOrd="0" destOrd="0" presId="urn:microsoft.com/office/officeart/2005/8/layout/bProcess3"/>
    <dgm:cxn modelId="{E8AFB03B-75AA-4EDB-9779-D85B63F25322}" srcId="{C230AF22-B6C4-4C36-A215-72C031FB1EF9}" destId="{4CDE0553-A048-41D3-8F3C-8859D481B6E6}" srcOrd="4" destOrd="0" parTransId="{169D4AAA-4258-4C00-9376-D93D30D45783}" sibTransId="{CAC7D9B1-BD0B-42D4-9EFB-474FC694D605}"/>
    <dgm:cxn modelId="{396D0C5B-30D0-42C8-81C1-53023D5C80D1}" type="presOf" srcId="{31E5E55A-B397-429D-98F1-A7BD0D6D23EC}" destId="{3B0F7C52-C52E-4313-A744-19B4D03F89D7}" srcOrd="0" destOrd="0" presId="urn:microsoft.com/office/officeart/2005/8/layout/bProcess3"/>
    <dgm:cxn modelId="{DC198D5D-FD16-47F5-BD70-103F8DCEC6DF}" srcId="{C230AF22-B6C4-4C36-A215-72C031FB1EF9}" destId="{ECEC6B2E-1CBC-481A-A0FC-046B02F9420F}" srcOrd="6" destOrd="0" parTransId="{3FF18EFF-C670-4917-86E7-C3E203FFDAAD}" sibTransId="{014B641E-510C-4DC4-90C7-4225CBF2860F}"/>
    <dgm:cxn modelId="{D878D45D-A062-4312-BA52-01A1CF23E5C8}" type="presOf" srcId="{8BEDB59B-C734-402D-9B7A-71F36ED9CD79}" destId="{73BD2340-C997-4215-BC83-A0123706958F}" srcOrd="0" destOrd="0" presId="urn:microsoft.com/office/officeart/2005/8/layout/bProcess3"/>
    <dgm:cxn modelId="{86A79063-0A4F-4C95-8470-21BB57A9D6FD}" type="presOf" srcId="{75FDD750-127D-42A8-8E15-72EC2950E301}" destId="{B6CFB6BB-8D49-46BD-B30D-AA9A7FF83F61}" srcOrd="0" destOrd="0" presId="urn:microsoft.com/office/officeart/2005/8/layout/bProcess3"/>
    <dgm:cxn modelId="{18FBB644-10E1-4D91-9AAE-03159ED3D5EC}" type="presOf" srcId="{ECEC6B2E-1CBC-481A-A0FC-046B02F9420F}" destId="{666AA926-9A3C-44D3-9D39-93ED122C00DC}" srcOrd="0" destOrd="0" presId="urn:microsoft.com/office/officeart/2005/8/layout/bProcess3"/>
    <dgm:cxn modelId="{A2877E49-F03F-47B8-93BF-5326C21C577D}" type="presOf" srcId="{D6A7AF76-65B0-4E21-85AA-45546CF26AFC}" destId="{3032D078-998F-4D37-915E-89A4A79CEFD3}" srcOrd="0" destOrd="0" presId="urn:microsoft.com/office/officeart/2005/8/layout/bProcess3"/>
    <dgm:cxn modelId="{C2C5084A-273C-4558-A744-E63258934A4E}" type="presOf" srcId="{D82D9E4C-3886-4332-8B4A-8E572682FC7B}" destId="{87D8F898-B24B-4E98-8989-5FFF940A9ACB}" srcOrd="1" destOrd="0" presId="urn:microsoft.com/office/officeart/2005/8/layout/bProcess3"/>
    <dgm:cxn modelId="{9EDD544F-B70A-40A9-A6AE-3F1C500D46C9}" type="presOf" srcId="{ED1600B9-7614-43F7-8BF7-B030C2D25616}" destId="{E576B1B6-6F58-4E2C-8C66-92348309E035}" srcOrd="0" destOrd="0" presId="urn:microsoft.com/office/officeart/2005/8/layout/bProcess3"/>
    <dgm:cxn modelId="{09361373-912E-4DF4-9218-35E13873DD3B}" srcId="{C230AF22-B6C4-4C36-A215-72C031FB1EF9}" destId="{65B7F6D8-ECD0-42A9-8DB2-05F779926CB2}" srcOrd="1" destOrd="0" parTransId="{28028A74-5295-40F0-B0A6-85568C3D42E5}" sibTransId="{27A7A8B1-ACF1-4B9F-9E40-13B4E4556A34}"/>
    <dgm:cxn modelId="{0BB93977-7068-46B8-8E0A-9F7402389090}" type="presOf" srcId="{27A7A8B1-ACF1-4B9F-9E40-13B4E4556A34}" destId="{A5944CB0-C77B-433E-9B74-DB2A1E33C240}" srcOrd="1" destOrd="0" presId="urn:microsoft.com/office/officeart/2005/8/layout/bProcess3"/>
    <dgm:cxn modelId="{75AC7A57-B0D8-4F84-8D24-BE180C9765F8}" type="presOf" srcId="{C230AF22-B6C4-4C36-A215-72C031FB1EF9}" destId="{9ED7E5A4-3D65-4A73-8B63-E57EDC2CACB9}" srcOrd="0" destOrd="0" presId="urn:microsoft.com/office/officeart/2005/8/layout/bProcess3"/>
    <dgm:cxn modelId="{BBA17C58-D667-4363-AE65-C358430EBD3E}" type="presOf" srcId="{CABE8774-3F02-4833-89E4-091DA075697C}" destId="{EFE7A270-7D44-404D-9AA1-D8EC5CB51B77}" srcOrd="0" destOrd="0" presId="urn:microsoft.com/office/officeart/2005/8/layout/bProcess3"/>
    <dgm:cxn modelId="{AE678E7C-6BAA-426A-B878-72605C6F03B1}" type="presOf" srcId="{97E03ABC-58D7-4ADC-86F5-7DD6EBEBD5DF}" destId="{02A485A7-E871-4C40-83C2-971019D28D13}" srcOrd="1" destOrd="0" presId="urn:microsoft.com/office/officeart/2005/8/layout/bProcess3"/>
    <dgm:cxn modelId="{8FF1F58B-0E9D-448A-83A5-55CD10E77A0E}" type="presOf" srcId="{CABE8774-3F02-4833-89E4-091DA075697C}" destId="{E7FD4220-BAB8-4066-8A16-42275E0DBDD7}" srcOrd="1" destOrd="0" presId="urn:microsoft.com/office/officeart/2005/8/layout/bProcess3"/>
    <dgm:cxn modelId="{53D5CB8E-52D0-4D62-920C-E41A815463D5}" type="presOf" srcId="{CAC7D9B1-BD0B-42D4-9EFB-474FC694D605}" destId="{A5DCC80C-722F-4AFC-BC42-93FDF504C88D}" srcOrd="0" destOrd="0" presId="urn:microsoft.com/office/officeart/2005/8/layout/bProcess3"/>
    <dgm:cxn modelId="{453076A6-5722-44C3-B677-8A5C3DFB0162}" srcId="{C230AF22-B6C4-4C36-A215-72C031FB1EF9}" destId="{75FDD750-127D-42A8-8E15-72EC2950E301}" srcOrd="3" destOrd="0" parTransId="{FE60D158-6FAB-4F86-B9AD-384D15CCA7C6}" sibTransId="{97E03ABC-58D7-4ADC-86F5-7DD6EBEBD5DF}"/>
    <dgm:cxn modelId="{D3BDBAAB-86F6-46FC-9735-E2B7FBE3EB8C}" type="presOf" srcId="{4CDE0553-A048-41D3-8F3C-8859D481B6E6}" destId="{92C6E6CB-7B36-44E6-BEF0-3107B4D4BA32}" srcOrd="0" destOrd="0" presId="urn:microsoft.com/office/officeart/2005/8/layout/bProcess3"/>
    <dgm:cxn modelId="{EDABF7B0-4D7B-4199-861C-FC3D6983C4C5}" type="presOf" srcId="{8BEDB59B-C734-402D-9B7A-71F36ED9CD79}" destId="{144A876D-AB14-4CFD-80DF-FE7CAD4FC2CE}" srcOrd="1" destOrd="0" presId="urn:microsoft.com/office/officeart/2005/8/layout/bProcess3"/>
    <dgm:cxn modelId="{7B3F4CDA-8BED-4AA8-A660-3423D1FF27BB}" type="presOf" srcId="{D82D9E4C-3886-4332-8B4A-8E572682FC7B}" destId="{EF5FD8F3-EF94-4231-BC88-E335F847F05A}" srcOrd="0" destOrd="0" presId="urn:microsoft.com/office/officeart/2005/8/layout/bProcess3"/>
    <dgm:cxn modelId="{DA8468DF-5815-4818-9C12-37CCC110E696}" srcId="{C230AF22-B6C4-4C36-A215-72C031FB1EF9}" destId="{ED1600B9-7614-43F7-8BF7-B030C2D25616}" srcOrd="5" destOrd="0" parTransId="{4D5FC92F-A67B-4FDF-A37A-4F5C2BDBCDE5}" sibTransId="{D82D9E4C-3886-4332-8B4A-8E572682FC7B}"/>
    <dgm:cxn modelId="{FE41D6E3-7DA6-40F6-8028-CB6E30DF5A61}" srcId="{C230AF22-B6C4-4C36-A215-72C031FB1EF9}" destId="{D6A7AF76-65B0-4E21-85AA-45546CF26AFC}" srcOrd="0" destOrd="0" parTransId="{08CC001A-2E1D-4935-83E1-F6863C5577C3}" sibTransId="{CABE8774-3F02-4833-89E4-091DA075697C}"/>
    <dgm:cxn modelId="{5E3DAAEB-272F-42F8-939E-0CA0C8283082}" srcId="{C230AF22-B6C4-4C36-A215-72C031FB1EF9}" destId="{31E5E55A-B397-429D-98F1-A7BD0D6D23EC}" srcOrd="2" destOrd="0" parTransId="{DFB7A735-02D5-4F55-9884-DA817FDDD48F}" sibTransId="{8BEDB59B-C734-402D-9B7A-71F36ED9CD79}"/>
    <dgm:cxn modelId="{95C084B8-E7D6-4D97-A4F6-3FB7EE266A88}" type="presParOf" srcId="{9ED7E5A4-3D65-4A73-8B63-E57EDC2CACB9}" destId="{3032D078-998F-4D37-915E-89A4A79CEFD3}" srcOrd="0" destOrd="0" presId="urn:microsoft.com/office/officeart/2005/8/layout/bProcess3"/>
    <dgm:cxn modelId="{D395E659-A6DD-4445-B4E6-BFB909192468}" type="presParOf" srcId="{9ED7E5A4-3D65-4A73-8B63-E57EDC2CACB9}" destId="{EFE7A270-7D44-404D-9AA1-D8EC5CB51B77}" srcOrd="1" destOrd="0" presId="urn:microsoft.com/office/officeart/2005/8/layout/bProcess3"/>
    <dgm:cxn modelId="{6874020D-C002-435E-BAA8-23130BA75D91}" type="presParOf" srcId="{EFE7A270-7D44-404D-9AA1-D8EC5CB51B77}" destId="{E7FD4220-BAB8-4066-8A16-42275E0DBDD7}" srcOrd="0" destOrd="0" presId="urn:microsoft.com/office/officeart/2005/8/layout/bProcess3"/>
    <dgm:cxn modelId="{356B18D3-2BB4-4332-844B-4ABB65DEE358}" type="presParOf" srcId="{9ED7E5A4-3D65-4A73-8B63-E57EDC2CACB9}" destId="{A1821FBE-9316-4C19-AF4B-5EDF757FC487}" srcOrd="2" destOrd="0" presId="urn:microsoft.com/office/officeart/2005/8/layout/bProcess3"/>
    <dgm:cxn modelId="{106B5ED9-3508-4903-9C30-2C9DCCCB2F39}" type="presParOf" srcId="{9ED7E5A4-3D65-4A73-8B63-E57EDC2CACB9}" destId="{F009B8E6-49E5-4A43-A21B-AC3CD040D5E8}" srcOrd="3" destOrd="0" presId="urn:microsoft.com/office/officeart/2005/8/layout/bProcess3"/>
    <dgm:cxn modelId="{56AE66EF-CD7E-42EC-AB91-429AAF4A26D0}" type="presParOf" srcId="{F009B8E6-49E5-4A43-A21B-AC3CD040D5E8}" destId="{A5944CB0-C77B-433E-9B74-DB2A1E33C240}" srcOrd="0" destOrd="0" presId="urn:microsoft.com/office/officeart/2005/8/layout/bProcess3"/>
    <dgm:cxn modelId="{1D663690-D189-4982-AB8A-CAB40783CD22}" type="presParOf" srcId="{9ED7E5A4-3D65-4A73-8B63-E57EDC2CACB9}" destId="{3B0F7C52-C52E-4313-A744-19B4D03F89D7}" srcOrd="4" destOrd="0" presId="urn:microsoft.com/office/officeart/2005/8/layout/bProcess3"/>
    <dgm:cxn modelId="{BEAEE072-ABF6-476A-A06F-D5E60B7FFC07}" type="presParOf" srcId="{9ED7E5A4-3D65-4A73-8B63-E57EDC2CACB9}" destId="{73BD2340-C997-4215-BC83-A0123706958F}" srcOrd="5" destOrd="0" presId="urn:microsoft.com/office/officeart/2005/8/layout/bProcess3"/>
    <dgm:cxn modelId="{145C7C18-F597-4BEE-B6BB-0494BB6966A1}" type="presParOf" srcId="{73BD2340-C997-4215-BC83-A0123706958F}" destId="{144A876D-AB14-4CFD-80DF-FE7CAD4FC2CE}" srcOrd="0" destOrd="0" presId="urn:microsoft.com/office/officeart/2005/8/layout/bProcess3"/>
    <dgm:cxn modelId="{3CFD31F6-078D-4B52-8588-F748B0C6AD78}" type="presParOf" srcId="{9ED7E5A4-3D65-4A73-8B63-E57EDC2CACB9}" destId="{B6CFB6BB-8D49-46BD-B30D-AA9A7FF83F61}" srcOrd="6" destOrd="0" presId="urn:microsoft.com/office/officeart/2005/8/layout/bProcess3"/>
    <dgm:cxn modelId="{BF978E8D-8BAA-4DBB-84C1-394B2AE17BBC}" type="presParOf" srcId="{9ED7E5A4-3D65-4A73-8B63-E57EDC2CACB9}" destId="{9D9D48CD-D698-439B-9E2C-5B01AC697E6E}" srcOrd="7" destOrd="0" presId="urn:microsoft.com/office/officeart/2005/8/layout/bProcess3"/>
    <dgm:cxn modelId="{7E9EF4CA-6CA5-44F6-82A6-0577BA9AFA25}" type="presParOf" srcId="{9D9D48CD-D698-439B-9E2C-5B01AC697E6E}" destId="{02A485A7-E871-4C40-83C2-971019D28D13}" srcOrd="0" destOrd="0" presId="urn:microsoft.com/office/officeart/2005/8/layout/bProcess3"/>
    <dgm:cxn modelId="{F5E2D72C-7830-4F6D-BBD4-EA94EBE633C5}" type="presParOf" srcId="{9ED7E5A4-3D65-4A73-8B63-E57EDC2CACB9}" destId="{92C6E6CB-7B36-44E6-BEF0-3107B4D4BA32}" srcOrd="8" destOrd="0" presId="urn:microsoft.com/office/officeart/2005/8/layout/bProcess3"/>
    <dgm:cxn modelId="{29A86CD4-867F-4E69-90AA-1CE14EA400F0}" type="presParOf" srcId="{9ED7E5A4-3D65-4A73-8B63-E57EDC2CACB9}" destId="{A5DCC80C-722F-4AFC-BC42-93FDF504C88D}" srcOrd="9" destOrd="0" presId="urn:microsoft.com/office/officeart/2005/8/layout/bProcess3"/>
    <dgm:cxn modelId="{4E4343D9-812D-4787-AA80-74204E6ADFF0}" type="presParOf" srcId="{A5DCC80C-722F-4AFC-BC42-93FDF504C88D}" destId="{F36F0BEE-9ACF-4038-9852-871BC37C8DE0}" srcOrd="0" destOrd="0" presId="urn:microsoft.com/office/officeart/2005/8/layout/bProcess3"/>
    <dgm:cxn modelId="{B2FCEC59-FCB5-49A1-B788-D7F96AF83A29}" type="presParOf" srcId="{9ED7E5A4-3D65-4A73-8B63-E57EDC2CACB9}" destId="{E576B1B6-6F58-4E2C-8C66-92348309E035}" srcOrd="10" destOrd="0" presId="urn:microsoft.com/office/officeart/2005/8/layout/bProcess3"/>
    <dgm:cxn modelId="{FAB286F5-338D-42BF-8E24-0D2D107E766C}" type="presParOf" srcId="{9ED7E5A4-3D65-4A73-8B63-E57EDC2CACB9}" destId="{EF5FD8F3-EF94-4231-BC88-E335F847F05A}" srcOrd="11" destOrd="0" presId="urn:microsoft.com/office/officeart/2005/8/layout/bProcess3"/>
    <dgm:cxn modelId="{7E19BDFA-DF55-4A04-ABD6-AED60B753524}" type="presParOf" srcId="{EF5FD8F3-EF94-4231-BC88-E335F847F05A}" destId="{87D8F898-B24B-4E98-8989-5FFF940A9ACB}" srcOrd="0" destOrd="0" presId="urn:microsoft.com/office/officeart/2005/8/layout/bProcess3"/>
    <dgm:cxn modelId="{433FD16D-94DF-411F-BE6B-FCA7678BE386}" type="presParOf" srcId="{9ED7E5A4-3D65-4A73-8B63-E57EDC2CACB9}" destId="{666AA926-9A3C-44D3-9D39-93ED122C00DC}" srcOrd="1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A2191-1928-4B35-8A55-BC6262074E6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AA4C672-E768-40C9-8CBF-2C665F4C7D9A}" type="pres">
      <dgm:prSet presAssocID="{9CBA2191-1928-4B35-8A55-BC6262074E64}" presName="Name0" presStyleCnt="0">
        <dgm:presLayoutVars>
          <dgm:dir/>
          <dgm:resizeHandles val="exact"/>
        </dgm:presLayoutVars>
      </dgm:prSet>
      <dgm:spPr/>
    </dgm:pt>
  </dgm:ptLst>
  <dgm:cxnLst>
    <dgm:cxn modelId="{57DA91B8-81E9-4A0B-A1B3-872FF89A0D49}" type="presOf" srcId="{9CBA2191-1928-4B35-8A55-BC6262074E64}" destId="{8AA4C672-E768-40C9-8CBF-2C665F4C7D9A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2B080-38E5-4F92-8309-4B74ACBAD41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E82DBD6-3F14-446A-B23F-90C69E493FB7}">
      <dgm:prSet phldrT="[besedilo]" custT="1"/>
      <dgm:spPr/>
      <dgm:t>
        <a:bodyPr/>
        <a:lstStyle/>
        <a:p>
          <a:pPr algn="ctr"/>
          <a:r>
            <a:rPr lang="sl-SI" sz="1400" dirty="0"/>
            <a:t>KOMISIJA</a:t>
          </a:r>
        </a:p>
        <a:p>
          <a:pPr algn="just"/>
          <a:r>
            <a:rPr lang="sl-SI" sz="800" dirty="0"/>
            <a:t>I</a:t>
          </a:r>
          <a:r>
            <a:rPr lang="x-none" sz="800" dirty="0"/>
            <a:t>men</a:t>
          </a:r>
          <a:r>
            <a:rPr lang="sl-SI" sz="800" dirty="0" err="1"/>
            <a:t>ovana</a:t>
          </a:r>
          <a:r>
            <a:rPr lang="sl-SI" sz="800" dirty="0"/>
            <a:t> s strani direktorja agencije</a:t>
          </a:r>
          <a:r>
            <a:rPr lang="x-none" sz="800" dirty="0"/>
            <a:t> ali od njega pooblaščen</a:t>
          </a:r>
          <a:r>
            <a:rPr lang="sl-SI" sz="800" dirty="0"/>
            <a:t>e</a:t>
          </a:r>
          <a:r>
            <a:rPr lang="x-none" sz="800" dirty="0"/>
            <a:t> oseb</a:t>
          </a:r>
          <a:r>
            <a:rPr lang="sl-SI" sz="800" dirty="0"/>
            <a:t>e.</a:t>
          </a:r>
        </a:p>
        <a:p>
          <a:pPr algn="just"/>
          <a:r>
            <a:rPr lang="sl-SI" sz="800" dirty="0"/>
            <a:t>Komisija sestavljajo:</a:t>
          </a:r>
        </a:p>
        <a:p>
          <a:pPr algn="just"/>
          <a:r>
            <a:rPr lang="sl-SI" sz="1000" dirty="0"/>
            <a:t>- </a:t>
          </a:r>
          <a:r>
            <a:rPr lang="sl-SI" sz="800" dirty="0"/>
            <a:t>predsednik komisije in</a:t>
          </a:r>
        </a:p>
        <a:p>
          <a:pPr algn="just"/>
          <a:r>
            <a:rPr lang="sl-SI" sz="800" dirty="0"/>
            <a:t>-  člani komisije (najmanj 2 člana).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- </a:t>
          </a:r>
          <a:r>
            <a:rPr lang="x-none" sz="800" dirty="0"/>
            <a:t>oprav</a:t>
          </a:r>
          <a:r>
            <a:rPr lang="sl-SI" sz="800" dirty="0" err="1"/>
            <a:t>lja</a:t>
          </a:r>
          <a:r>
            <a:rPr lang="x-none" sz="800" dirty="0"/>
            <a:t> strokovni pregled popolnih vlog ter jih oceni na podlagi pogojev </a:t>
          </a:r>
          <a:r>
            <a:rPr lang="sl-SI" sz="800" dirty="0"/>
            <a:t>in meril, ki so bili navedeni v razpisu</a:t>
          </a:r>
          <a:r>
            <a:rPr lang="x-none" sz="800" dirty="0"/>
            <a:t> oziroma razpisni dokumentaciji</a:t>
          </a:r>
          <a:r>
            <a:rPr lang="sl-SI" sz="800" dirty="0"/>
            <a:t>,</a:t>
          </a:r>
        </a:p>
        <a:p>
          <a:pPr algn="just"/>
          <a:r>
            <a:rPr lang="sl-SI" sz="800" dirty="0"/>
            <a:t>- </a:t>
          </a:r>
          <a:r>
            <a:rPr lang="x-none" sz="800" dirty="0"/>
            <a:t>priprav</a:t>
          </a:r>
          <a:r>
            <a:rPr lang="sl-SI" sz="800" dirty="0"/>
            <a:t>a</a:t>
          </a:r>
          <a:r>
            <a:rPr lang="x-none" sz="800" dirty="0"/>
            <a:t> predlog</a:t>
          </a:r>
          <a:r>
            <a:rPr lang="sl-SI" sz="800" dirty="0"/>
            <a:t>a</a:t>
          </a:r>
          <a:r>
            <a:rPr lang="x-none" sz="800" dirty="0"/>
            <a:t> prejemnikov sredstev</a:t>
          </a:r>
          <a:r>
            <a:rPr lang="sl-SI" sz="800" dirty="0"/>
            <a:t>.</a:t>
          </a:r>
        </a:p>
      </dgm:t>
    </dgm:pt>
    <dgm:pt modelId="{1984DDF6-3044-4E8B-9421-A3E364FD3A78}" type="parTrans" cxnId="{C9541625-D2A3-4C05-86CB-780D6F00E4D8}">
      <dgm:prSet/>
      <dgm:spPr/>
      <dgm:t>
        <a:bodyPr/>
        <a:lstStyle/>
        <a:p>
          <a:endParaRPr lang="sl-SI"/>
        </a:p>
      </dgm:t>
    </dgm:pt>
    <dgm:pt modelId="{E4FF411C-8760-41A5-B614-C46B445617B6}" type="sibTrans" cxnId="{C9541625-D2A3-4C05-86CB-780D6F00E4D8}">
      <dgm:prSet/>
      <dgm:spPr/>
      <dgm:t>
        <a:bodyPr/>
        <a:lstStyle/>
        <a:p>
          <a:endParaRPr lang="sl-SI"/>
        </a:p>
      </dgm:t>
    </dgm:pt>
    <dgm:pt modelId="{1FB44B77-544D-43A7-A05C-C73477575908}">
      <dgm:prSet phldrT="[besedilo]" custT="1"/>
      <dgm:spPr/>
      <dgm:t>
        <a:bodyPr/>
        <a:lstStyle/>
        <a:p>
          <a:pPr algn="ctr"/>
          <a:r>
            <a:rPr lang="sl-SI" sz="1400" dirty="0"/>
            <a:t>ORGANIZIRANOST (RAZPOREDITEV) ČLANOV KOMISIJE</a:t>
          </a:r>
        </a:p>
        <a:p>
          <a:pPr algn="just"/>
          <a:r>
            <a:rPr lang="sl-SI" sz="800" dirty="0"/>
            <a:t>1. EKSPERTNI PANEL: Imenovan s strani direktorja na predlog strokovnega sveta.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- vodi ocenjevanje</a:t>
          </a:r>
        </a:p>
        <a:p>
          <a:pPr algn="just"/>
          <a:r>
            <a:rPr lang="sl-SI" sz="800" dirty="0"/>
            <a:t>- imenuje recenzente, </a:t>
          </a:r>
        </a:p>
        <a:p>
          <a:pPr algn="just"/>
          <a:r>
            <a:rPr lang="sl-SI" sz="800" dirty="0"/>
            <a:t>- ima funkcijo poročevalca (</a:t>
          </a:r>
          <a:r>
            <a:rPr lang="sl-SI" sz="800" dirty="0" err="1"/>
            <a:t>rapporteurja</a:t>
          </a:r>
          <a:r>
            <a:rPr lang="sl-SI" sz="800" dirty="0"/>
            <a:t>)</a:t>
          </a:r>
        </a:p>
        <a:p>
          <a:pPr algn="just"/>
          <a:r>
            <a:rPr lang="sl-SI" sz="800" dirty="0"/>
            <a:t>2. ADMINISTRATIVNI PANEL: Imenovan s strani direktorja na predlog strokovnega telesa. 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 -  pripravlja besedilo predloga razpisa,</a:t>
          </a:r>
        </a:p>
        <a:p>
          <a:pPr algn="just"/>
          <a:r>
            <a:rPr lang="sl-SI" sz="800" dirty="0"/>
            <a:t>-   vodi postopek odpiranja in dopolnjevanja vlog,</a:t>
          </a:r>
        </a:p>
        <a:p>
          <a:r>
            <a:rPr lang="sl-SI" sz="800" dirty="0"/>
            <a:t>-   pripravi predlog zapisnika o odpiranju vlog,</a:t>
          </a:r>
        </a:p>
        <a:p>
          <a:r>
            <a:rPr lang="sl-SI" sz="800" dirty="0"/>
            <a:t>-   na podlagi ocene vlog pripravi besedilo predloga prejemnikov sredstev, </a:t>
          </a:r>
        </a:p>
        <a:p>
          <a:r>
            <a:rPr lang="pl-PL" sz="800" dirty="0"/>
            <a:t>-   skrbi za hrambo dokumentacije postopka razpisa,</a:t>
          </a:r>
          <a:endParaRPr lang="sl-SI" sz="800" dirty="0"/>
        </a:p>
        <a:p>
          <a:pPr algn="just"/>
          <a:r>
            <a:rPr lang="sl-SI" sz="800" dirty="0"/>
            <a:t> - druge naloge, ki jih direktor agencije določi v sklepu o imenovanju članov komisije.</a:t>
          </a:r>
        </a:p>
      </dgm:t>
    </dgm:pt>
    <dgm:pt modelId="{42DC2D02-A04E-42B6-9751-9BDCFE769BA7}" type="parTrans" cxnId="{87C9187F-5337-4727-BF86-FC1FA730261E}">
      <dgm:prSet/>
      <dgm:spPr/>
      <dgm:t>
        <a:bodyPr/>
        <a:lstStyle/>
        <a:p>
          <a:endParaRPr lang="sl-SI"/>
        </a:p>
      </dgm:t>
    </dgm:pt>
    <dgm:pt modelId="{B6FA259F-C621-4806-9F4B-4AEDE5AFDEB6}" type="sibTrans" cxnId="{87C9187F-5337-4727-BF86-FC1FA730261E}">
      <dgm:prSet/>
      <dgm:spPr/>
      <dgm:t>
        <a:bodyPr/>
        <a:lstStyle/>
        <a:p>
          <a:endParaRPr lang="sl-SI"/>
        </a:p>
      </dgm:t>
    </dgm:pt>
    <dgm:pt modelId="{9B2A1523-4DEB-41DC-BFA1-6772C2AFFF66}">
      <dgm:prSet phldrT="[besedilo]" custT="1"/>
      <dgm:spPr/>
      <dgm:t>
        <a:bodyPr/>
        <a:lstStyle/>
        <a:p>
          <a:pPr algn="ctr"/>
          <a:r>
            <a:rPr lang="sl-SI" sz="1400" dirty="0"/>
            <a:t>MEDNARODNI PANEL</a:t>
          </a:r>
        </a:p>
        <a:p>
          <a:r>
            <a:rPr lang="sl-SI" sz="800" dirty="0"/>
            <a:t>Imenovan s strani direktorja na predlog ekspertnega panela. </a:t>
          </a:r>
        </a:p>
        <a:p>
          <a:r>
            <a:rPr lang="sl-SI" sz="800" dirty="0"/>
            <a:t>SESTAVA:</a:t>
          </a:r>
        </a:p>
        <a:p>
          <a:r>
            <a:rPr lang="sl-SI" sz="800" dirty="0"/>
            <a:t>- člani ekspertnega panela in</a:t>
          </a:r>
        </a:p>
        <a:p>
          <a:r>
            <a:rPr lang="sl-SI" sz="800" dirty="0"/>
            <a:t>- tuji recenzenti. </a:t>
          </a:r>
        </a:p>
        <a:p>
          <a:r>
            <a:rPr lang="sl-SI" sz="800" dirty="0"/>
            <a:t>NALOGE:</a:t>
          </a:r>
        </a:p>
        <a:p>
          <a:r>
            <a:rPr lang="sl-SI" sz="800" dirty="0"/>
            <a:t>- obravnava ocen recenzentov in</a:t>
          </a:r>
        </a:p>
        <a:p>
          <a:r>
            <a:rPr lang="sl-SI" sz="800" dirty="0"/>
            <a:t>- priprava prehodnega predloga prednostnega seznama prejemnikov sredstev.</a:t>
          </a:r>
        </a:p>
        <a:p>
          <a:r>
            <a:rPr lang="sl-SI" sz="800" dirty="0"/>
            <a:t> </a:t>
          </a:r>
        </a:p>
      </dgm:t>
    </dgm:pt>
    <dgm:pt modelId="{2EA1C8D6-7CC9-4E0D-8949-514A3BBB7891}" type="parTrans" cxnId="{2B16117F-2D45-42DF-BC32-491AF61C9A65}">
      <dgm:prSet/>
      <dgm:spPr/>
      <dgm:t>
        <a:bodyPr/>
        <a:lstStyle/>
        <a:p>
          <a:endParaRPr lang="sl-SI"/>
        </a:p>
      </dgm:t>
    </dgm:pt>
    <dgm:pt modelId="{7B0FF3C1-9A1B-4A2F-8BCA-DA787011BB07}" type="sibTrans" cxnId="{2B16117F-2D45-42DF-BC32-491AF61C9A65}">
      <dgm:prSet/>
      <dgm:spPr/>
      <dgm:t>
        <a:bodyPr/>
        <a:lstStyle/>
        <a:p>
          <a:endParaRPr lang="sl-SI"/>
        </a:p>
      </dgm:t>
    </dgm:pt>
    <dgm:pt modelId="{C1789B92-848C-40BB-926F-912F21927E40}">
      <dgm:prSet phldrT="[besedilo]" custT="1"/>
      <dgm:spPr/>
      <dgm:t>
        <a:bodyPr/>
        <a:lstStyle/>
        <a:p>
          <a:pPr algn="ctr"/>
          <a:r>
            <a:rPr lang="sl-SI" sz="1400" dirty="0"/>
            <a:t>STROKOVNI SVET</a:t>
          </a:r>
        </a:p>
        <a:p>
          <a:pPr algn="just"/>
          <a:r>
            <a:rPr lang="sl-SI" sz="800" dirty="0"/>
            <a:t>Imenovan s strani direktorja. 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- direktorju ARIS predlaga v imenovanje člane ekspertnega panela,</a:t>
          </a:r>
        </a:p>
        <a:p>
          <a:pPr algn="just"/>
          <a:r>
            <a:rPr lang="sl-SI" sz="800" dirty="0"/>
            <a:t>- se s strani direktorja seznani s predlogom besedila razpisov,</a:t>
          </a:r>
        </a:p>
        <a:p>
          <a:r>
            <a:rPr lang="sl-SI" sz="800" dirty="0"/>
            <a:t>- se s strani direktorja seznani s predlogom </a:t>
          </a:r>
          <a:r>
            <a:rPr lang="sl-SI" sz="800"/>
            <a:t>prejemnikov sredstev, </a:t>
          </a:r>
          <a:endParaRPr lang="sl-SI" sz="800" dirty="0"/>
        </a:p>
        <a:p>
          <a:r>
            <a:rPr lang="sl-SI" sz="800" dirty="0"/>
            <a:t>- opravlja druge naloge, določene v sklepu o imenovanju.</a:t>
          </a:r>
        </a:p>
        <a:p>
          <a:pPr algn="just"/>
          <a:endParaRPr lang="sl-SI" sz="800" dirty="0"/>
        </a:p>
        <a:p>
          <a:pPr algn="just"/>
          <a:endParaRPr lang="sl-SI" sz="800" dirty="0"/>
        </a:p>
      </dgm:t>
    </dgm:pt>
    <dgm:pt modelId="{D3A7D32E-FBFB-4BE4-8E5C-260281835818}" type="parTrans" cxnId="{61397F83-65E2-474F-B8D1-A5DD43D62102}">
      <dgm:prSet/>
      <dgm:spPr/>
      <dgm:t>
        <a:bodyPr/>
        <a:lstStyle/>
        <a:p>
          <a:endParaRPr lang="sl-SI"/>
        </a:p>
      </dgm:t>
    </dgm:pt>
    <dgm:pt modelId="{1E994D43-C1D3-4532-9868-1A7CB8FC1F67}" type="sibTrans" cxnId="{61397F83-65E2-474F-B8D1-A5DD43D62102}">
      <dgm:prSet/>
      <dgm:spPr/>
      <dgm:t>
        <a:bodyPr/>
        <a:lstStyle/>
        <a:p>
          <a:endParaRPr lang="sl-SI"/>
        </a:p>
      </dgm:t>
    </dgm:pt>
    <dgm:pt modelId="{3807BBE5-3E00-4860-AC07-243EB37274BD}">
      <dgm:prSet custT="1"/>
      <dgm:spPr/>
      <dgm:t>
        <a:bodyPr/>
        <a:lstStyle/>
        <a:p>
          <a:pPr algn="ctr"/>
          <a:r>
            <a:rPr lang="sl-SI" sz="1500" dirty="0"/>
            <a:t>RECENZENTI</a:t>
          </a:r>
        </a:p>
        <a:p>
          <a:pPr algn="just"/>
          <a:r>
            <a:rPr lang="sl-SI" sz="800" dirty="0"/>
            <a:t>Imenovani s strani ekspertnega panela.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- Izdelava individualne ocene posameznih projektov.</a:t>
          </a:r>
        </a:p>
        <a:p>
          <a:pPr algn="just"/>
          <a:endParaRPr lang="sl-SI" sz="1500" dirty="0"/>
        </a:p>
      </dgm:t>
    </dgm:pt>
    <dgm:pt modelId="{1D177C8D-DE9B-43BE-8F8A-B1C38A9CCCA8}" type="parTrans" cxnId="{5E079955-39EA-4BD3-9136-9C6C47DD2610}">
      <dgm:prSet/>
      <dgm:spPr/>
      <dgm:t>
        <a:bodyPr/>
        <a:lstStyle/>
        <a:p>
          <a:endParaRPr lang="sl-SI"/>
        </a:p>
      </dgm:t>
    </dgm:pt>
    <dgm:pt modelId="{32AC3BDA-79B2-414F-A54A-1EDE0074F1BF}" type="sibTrans" cxnId="{5E079955-39EA-4BD3-9136-9C6C47DD2610}">
      <dgm:prSet/>
      <dgm:spPr/>
      <dgm:t>
        <a:bodyPr/>
        <a:lstStyle/>
        <a:p>
          <a:endParaRPr lang="sl-SI"/>
        </a:p>
      </dgm:t>
    </dgm:pt>
    <dgm:pt modelId="{F19C9787-85B0-41DF-8A6A-231A3E1B48EE}">
      <dgm:prSet custT="1"/>
      <dgm:spPr/>
      <dgm:t>
        <a:bodyPr/>
        <a:lstStyle/>
        <a:p>
          <a:pPr algn="ctr"/>
          <a:endParaRPr lang="sl-SI" sz="1000" dirty="0"/>
        </a:p>
        <a:p>
          <a:pPr algn="ctr"/>
          <a:r>
            <a:rPr lang="sl-SI" sz="1400" dirty="0"/>
            <a:t>UREDNIKI</a:t>
          </a:r>
        </a:p>
        <a:p>
          <a:pPr algn="just"/>
          <a:r>
            <a:rPr lang="sl-SI" sz="800" dirty="0"/>
            <a:t>Imenovani s strani direktorja agencije ali od njega pooblaščene osebe.</a:t>
          </a:r>
        </a:p>
        <a:p>
          <a:pPr algn="just"/>
          <a:r>
            <a:rPr lang="sl-SI" sz="800" dirty="0"/>
            <a:t>NALOGE:</a:t>
          </a:r>
        </a:p>
        <a:p>
          <a:pPr algn="just"/>
          <a:r>
            <a:rPr lang="sl-SI" sz="800" dirty="0"/>
            <a:t>-   opravljajo strokovni nadzor nad ocenjevanjem v primeru, da vloge ocenjujejo tuji recenzenti.</a:t>
          </a:r>
        </a:p>
      </dgm:t>
    </dgm:pt>
    <dgm:pt modelId="{1A4C329E-6946-4FEC-AB65-FB13C39F9BDE}" type="parTrans" cxnId="{8B2A4450-F31B-4A4D-97EC-6A768F3356E1}">
      <dgm:prSet/>
      <dgm:spPr/>
    </dgm:pt>
    <dgm:pt modelId="{FADCCC27-1454-45A4-ABF2-F32AEAB3B52A}" type="sibTrans" cxnId="{8B2A4450-F31B-4A4D-97EC-6A768F3356E1}">
      <dgm:prSet/>
      <dgm:spPr/>
      <dgm:t>
        <a:bodyPr/>
        <a:lstStyle/>
        <a:p>
          <a:endParaRPr lang="sl-SI"/>
        </a:p>
      </dgm:t>
    </dgm:pt>
    <dgm:pt modelId="{FE43105C-15C9-43BD-8F45-37F4E0A9017C}" type="pres">
      <dgm:prSet presAssocID="{0202B080-38E5-4F92-8309-4B74ACBAD414}" presName="Name0" presStyleCnt="0">
        <dgm:presLayoutVars>
          <dgm:dir/>
          <dgm:resizeHandles val="exact"/>
        </dgm:presLayoutVars>
      </dgm:prSet>
      <dgm:spPr/>
    </dgm:pt>
    <dgm:pt modelId="{2442F343-E0D4-4D1F-8D7E-2A0FFFC0BB38}" type="pres">
      <dgm:prSet presAssocID="{AE82DBD6-3F14-446A-B23F-90C69E493FB7}" presName="node" presStyleLbl="node1" presStyleIdx="0" presStyleCnt="6" custLinFactNeighborY="-101">
        <dgm:presLayoutVars>
          <dgm:bulletEnabled val="1"/>
        </dgm:presLayoutVars>
      </dgm:prSet>
      <dgm:spPr/>
    </dgm:pt>
    <dgm:pt modelId="{75BC32B2-5447-4FDA-BA41-BC27B22EDBEF}" type="pres">
      <dgm:prSet presAssocID="{E4FF411C-8760-41A5-B614-C46B445617B6}" presName="sibTrans" presStyleLbl="sibTrans1D1" presStyleIdx="0" presStyleCnt="5"/>
      <dgm:spPr/>
    </dgm:pt>
    <dgm:pt modelId="{1C32601F-B6C7-4781-9F53-2DCFE3FEDB88}" type="pres">
      <dgm:prSet presAssocID="{E4FF411C-8760-41A5-B614-C46B445617B6}" presName="connectorText" presStyleLbl="sibTrans1D1" presStyleIdx="0" presStyleCnt="5"/>
      <dgm:spPr/>
    </dgm:pt>
    <dgm:pt modelId="{1B19EBBE-A8F4-4AAB-8721-BAA3FB51A776}" type="pres">
      <dgm:prSet presAssocID="{1FB44B77-544D-43A7-A05C-C73477575908}" presName="node" presStyleLbl="node1" presStyleIdx="1" presStyleCnt="6" custScaleY="122712" custLinFactNeighborX="-683" custLinFactNeighborY="-101">
        <dgm:presLayoutVars>
          <dgm:bulletEnabled val="1"/>
        </dgm:presLayoutVars>
      </dgm:prSet>
      <dgm:spPr/>
    </dgm:pt>
    <dgm:pt modelId="{1C4A18BD-85E6-4F63-92FF-71997769FFE2}" type="pres">
      <dgm:prSet presAssocID="{B6FA259F-C621-4806-9F4B-4AEDE5AFDEB6}" presName="sibTrans" presStyleLbl="sibTrans1D1" presStyleIdx="1" presStyleCnt="5"/>
      <dgm:spPr/>
    </dgm:pt>
    <dgm:pt modelId="{6A9FABB3-F8C1-4EA6-86F5-D2495F221891}" type="pres">
      <dgm:prSet presAssocID="{B6FA259F-C621-4806-9F4B-4AEDE5AFDEB6}" presName="connectorText" presStyleLbl="sibTrans1D1" presStyleIdx="1" presStyleCnt="5"/>
      <dgm:spPr/>
    </dgm:pt>
    <dgm:pt modelId="{2C81A527-5622-4B25-AF5A-6172FDBBAF0A}" type="pres">
      <dgm:prSet presAssocID="{9B2A1523-4DEB-41DC-BFA1-6772C2AFFF66}" presName="node" presStyleLbl="node1" presStyleIdx="2" presStyleCnt="6" custScaleX="102819" custScaleY="122887" custLinFactNeighborX="-992" custLinFactNeighborY="-180">
        <dgm:presLayoutVars>
          <dgm:bulletEnabled val="1"/>
        </dgm:presLayoutVars>
      </dgm:prSet>
      <dgm:spPr/>
    </dgm:pt>
    <dgm:pt modelId="{D44C66D8-11BF-4853-A487-69B800798755}" type="pres">
      <dgm:prSet presAssocID="{7B0FF3C1-9A1B-4A2F-8BCA-DA787011BB07}" presName="sibTrans" presStyleLbl="sibTrans1D1" presStyleIdx="2" presStyleCnt="5"/>
      <dgm:spPr/>
    </dgm:pt>
    <dgm:pt modelId="{F39052F9-5ECD-47A4-AB25-585C3AA84F65}" type="pres">
      <dgm:prSet presAssocID="{7B0FF3C1-9A1B-4A2F-8BCA-DA787011BB07}" presName="connectorText" presStyleLbl="sibTrans1D1" presStyleIdx="2" presStyleCnt="5"/>
      <dgm:spPr/>
    </dgm:pt>
    <dgm:pt modelId="{F0620D26-84B1-4023-8DA4-9E3314120BAF}" type="pres">
      <dgm:prSet presAssocID="{C1789B92-848C-40BB-926F-912F21927E40}" presName="node" presStyleLbl="node1" presStyleIdx="3" presStyleCnt="6" custScaleY="115768">
        <dgm:presLayoutVars>
          <dgm:bulletEnabled val="1"/>
        </dgm:presLayoutVars>
      </dgm:prSet>
      <dgm:spPr/>
    </dgm:pt>
    <dgm:pt modelId="{E2BA83C4-52FB-45E0-B7A9-68FDBA52CD37}" type="pres">
      <dgm:prSet presAssocID="{1E994D43-C1D3-4532-9868-1A7CB8FC1F67}" presName="sibTrans" presStyleLbl="sibTrans1D1" presStyleIdx="3" presStyleCnt="5"/>
      <dgm:spPr/>
    </dgm:pt>
    <dgm:pt modelId="{E91622CA-A8BC-4033-BDB3-59F681956EC1}" type="pres">
      <dgm:prSet presAssocID="{1E994D43-C1D3-4532-9868-1A7CB8FC1F67}" presName="connectorText" presStyleLbl="sibTrans1D1" presStyleIdx="3" presStyleCnt="5"/>
      <dgm:spPr/>
    </dgm:pt>
    <dgm:pt modelId="{9439DC4E-232D-42E0-BC80-D80651881966}" type="pres">
      <dgm:prSet presAssocID="{3807BBE5-3E00-4860-AC07-243EB37274BD}" presName="node" presStyleLbl="node1" presStyleIdx="4" presStyleCnt="6">
        <dgm:presLayoutVars>
          <dgm:bulletEnabled val="1"/>
        </dgm:presLayoutVars>
      </dgm:prSet>
      <dgm:spPr/>
    </dgm:pt>
    <dgm:pt modelId="{33A8C2D3-8DCC-4ECE-8ECA-618CB3A4C578}" type="pres">
      <dgm:prSet presAssocID="{32AC3BDA-79B2-414F-A54A-1EDE0074F1BF}" presName="sibTrans" presStyleLbl="sibTrans1D1" presStyleIdx="4" presStyleCnt="5"/>
      <dgm:spPr/>
    </dgm:pt>
    <dgm:pt modelId="{0898AA6A-F0A8-4FC8-BC4F-DD9FB96F0EC6}" type="pres">
      <dgm:prSet presAssocID="{32AC3BDA-79B2-414F-A54A-1EDE0074F1BF}" presName="connectorText" presStyleLbl="sibTrans1D1" presStyleIdx="4" presStyleCnt="5"/>
      <dgm:spPr/>
    </dgm:pt>
    <dgm:pt modelId="{3D7FE83D-6FE5-4DD0-8D9D-EB6E32AE8967}" type="pres">
      <dgm:prSet presAssocID="{F19C9787-85B0-41DF-8A6A-231A3E1B48EE}" presName="node" presStyleLbl="node1" presStyleIdx="5" presStyleCnt="6" custLinFactNeighborX="435" custLinFactNeighborY="-564">
        <dgm:presLayoutVars>
          <dgm:bulletEnabled val="1"/>
        </dgm:presLayoutVars>
      </dgm:prSet>
      <dgm:spPr/>
    </dgm:pt>
  </dgm:ptLst>
  <dgm:cxnLst>
    <dgm:cxn modelId="{510D5D10-3520-40D0-B448-0A3E69D57244}" type="presOf" srcId="{F19C9787-85B0-41DF-8A6A-231A3E1B48EE}" destId="{3D7FE83D-6FE5-4DD0-8D9D-EB6E32AE8967}" srcOrd="0" destOrd="0" presId="urn:microsoft.com/office/officeart/2005/8/layout/bProcess3"/>
    <dgm:cxn modelId="{E0DD1B14-AE57-423F-8FBB-FF90D06D44ED}" type="presOf" srcId="{1E994D43-C1D3-4532-9868-1A7CB8FC1F67}" destId="{E91622CA-A8BC-4033-BDB3-59F681956EC1}" srcOrd="1" destOrd="0" presId="urn:microsoft.com/office/officeart/2005/8/layout/bProcess3"/>
    <dgm:cxn modelId="{099BD81B-4C0A-4627-A2C3-900FA6A839F9}" type="presOf" srcId="{32AC3BDA-79B2-414F-A54A-1EDE0074F1BF}" destId="{33A8C2D3-8DCC-4ECE-8ECA-618CB3A4C578}" srcOrd="0" destOrd="0" presId="urn:microsoft.com/office/officeart/2005/8/layout/bProcess3"/>
    <dgm:cxn modelId="{F84A091C-D044-4EBF-A1B8-E23118202FD6}" type="presOf" srcId="{E4FF411C-8760-41A5-B614-C46B445617B6}" destId="{1C32601F-B6C7-4781-9F53-2DCFE3FEDB88}" srcOrd="1" destOrd="0" presId="urn:microsoft.com/office/officeart/2005/8/layout/bProcess3"/>
    <dgm:cxn modelId="{C9541625-D2A3-4C05-86CB-780D6F00E4D8}" srcId="{0202B080-38E5-4F92-8309-4B74ACBAD414}" destId="{AE82DBD6-3F14-446A-B23F-90C69E493FB7}" srcOrd="0" destOrd="0" parTransId="{1984DDF6-3044-4E8B-9421-A3E364FD3A78}" sibTransId="{E4FF411C-8760-41A5-B614-C46B445617B6}"/>
    <dgm:cxn modelId="{06B14630-2A2D-46B5-AA83-C00B96F6ACB0}" type="presOf" srcId="{B6FA259F-C621-4806-9F4B-4AEDE5AFDEB6}" destId="{6A9FABB3-F8C1-4EA6-86F5-D2495F221891}" srcOrd="1" destOrd="0" presId="urn:microsoft.com/office/officeart/2005/8/layout/bProcess3"/>
    <dgm:cxn modelId="{20392960-368D-4006-ACFC-E346FF6E410B}" type="presOf" srcId="{AE82DBD6-3F14-446A-B23F-90C69E493FB7}" destId="{2442F343-E0D4-4D1F-8D7E-2A0FFFC0BB38}" srcOrd="0" destOrd="0" presId="urn:microsoft.com/office/officeart/2005/8/layout/bProcess3"/>
    <dgm:cxn modelId="{0F23CB61-1837-46D2-80EE-43A6D8080852}" type="presOf" srcId="{E4FF411C-8760-41A5-B614-C46B445617B6}" destId="{75BC32B2-5447-4FDA-BA41-BC27B22EDBEF}" srcOrd="0" destOrd="0" presId="urn:microsoft.com/office/officeart/2005/8/layout/bProcess3"/>
    <dgm:cxn modelId="{D102D044-FED1-41BC-8A1B-9E829E605EE9}" type="presOf" srcId="{1E994D43-C1D3-4532-9868-1A7CB8FC1F67}" destId="{E2BA83C4-52FB-45E0-B7A9-68FDBA52CD37}" srcOrd="0" destOrd="0" presId="urn:microsoft.com/office/officeart/2005/8/layout/bProcess3"/>
    <dgm:cxn modelId="{D4A34268-310C-4919-B015-299FF903B40F}" type="presOf" srcId="{7B0FF3C1-9A1B-4A2F-8BCA-DA787011BB07}" destId="{F39052F9-5ECD-47A4-AB25-585C3AA84F65}" srcOrd="1" destOrd="0" presId="urn:microsoft.com/office/officeart/2005/8/layout/bProcess3"/>
    <dgm:cxn modelId="{2D67854F-6880-46F9-AD5E-D71E6986B9BB}" type="presOf" srcId="{0202B080-38E5-4F92-8309-4B74ACBAD414}" destId="{FE43105C-15C9-43BD-8F45-37F4E0A9017C}" srcOrd="0" destOrd="0" presId="urn:microsoft.com/office/officeart/2005/8/layout/bProcess3"/>
    <dgm:cxn modelId="{8B2A4450-F31B-4A4D-97EC-6A768F3356E1}" srcId="{0202B080-38E5-4F92-8309-4B74ACBAD414}" destId="{F19C9787-85B0-41DF-8A6A-231A3E1B48EE}" srcOrd="5" destOrd="0" parTransId="{1A4C329E-6946-4FEC-AB65-FB13C39F9BDE}" sibTransId="{FADCCC27-1454-45A4-ABF2-F32AEAB3B52A}"/>
    <dgm:cxn modelId="{5E079955-39EA-4BD3-9136-9C6C47DD2610}" srcId="{0202B080-38E5-4F92-8309-4B74ACBAD414}" destId="{3807BBE5-3E00-4860-AC07-243EB37274BD}" srcOrd="4" destOrd="0" parTransId="{1D177C8D-DE9B-43BE-8F8A-B1C38A9CCCA8}" sibTransId="{32AC3BDA-79B2-414F-A54A-1EDE0074F1BF}"/>
    <dgm:cxn modelId="{2B16117F-2D45-42DF-BC32-491AF61C9A65}" srcId="{0202B080-38E5-4F92-8309-4B74ACBAD414}" destId="{9B2A1523-4DEB-41DC-BFA1-6772C2AFFF66}" srcOrd="2" destOrd="0" parTransId="{2EA1C8D6-7CC9-4E0D-8949-514A3BBB7891}" sibTransId="{7B0FF3C1-9A1B-4A2F-8BCA-DA787011BB07}"/>
    <dgm:cxn modelId="{87C9187F-5337-4727-BF86-FC1FA730261E}" srcId="{0202B080-38E5-4F92-8309-4B74ACBAD414}" destId="{1FB44B77-544D-43A7-A05C-C73477575908}" srcOrd="1" destOrd="0" parTransId="{42DC2D02-A04E-42B6-9751-9BDCFE769BA7}" sibTransId="{B6FA259F-C621-4806-9F4B-4AEDE5AFDEB6}"/>
    <dgm:cxn modelId="{61397F83-65E2-474F-B8D1-A5DD43D62102}" srcId="{0202B080-38E5-4F92-8309-4B74ACBAD414}" destId="{C1789B92-848C-40BB-926F-912F21927E40}" srcOrd="3" destOrd="0" parTransId="{D3A7D32E-FBFB-4BE4-8E5C-260281835818}" sibTransId="{1E994D43-C1D3-4532-9868-1A7CB8FC1F67}"/>
    <dgm:cxn modelId="{E300BA90-E84A-4424-9E80-F4F3D575E6F5}" type="presOf" srcId="{B6FA259F-C621-4806-9F4B-4AEDE5AFDEB6}" destId="{1C4A18BD-85E6-4F63-92FF-71997769FFE2}" srcOrd="0" destOrd="0" presId="urn:microsoft.com/office/officeart/2005/8/layout/bProcess3"/>
    <dgm:cxn modelId="{AA76B893-DB36-4E4D-AD8A-C05AF40C3958}" type="presOf" srcId="{9B2A1523-4DEB-41DC-BFA1-6772C2AFFF66}" destId="{2C81A527-5622-4B25-AF5A-6172FDBBAF0A}" srcOrd="0" destOrd="0" presId="urn:microsoft.com/office/officeart/2005/8/layout/bProcess3"/>
    <dgm:cxn modelId="{837D37A3-11A6-4D21-800E-9DF0BCB0545C}" type="presOf" srcId="{32AC3BDA-79B2-414F-A54A-1EDE0074F1BF}" destId="{0898AA6A-F0A8-4FC8-BC4F-DD9FB96F0EC6}" srcOrd="1" destOrd="0" presId="urn:microsoft.com/office/officeart/2005/8/layout/bProcess3"/>
    <dgm:cxn modelId="{B4CF2EC7-46D8-4F45-9E6A-2C3F36BC679E}" type="presOf" srcId="{C1789B92-848C-40BB-926F-912F21927E40}" destId="{F0620D26-84B1-4023-8DA4-9E3314120BAF}" srcOrd="0" destOrd="0" presId="urn:microsoft.com/office/officeart/2005/8/layout/bProcess3"/>
    <dgm:cxn modelId="{CF03CED2-7879-4065-AD59-6318B61E1BC0}" type="presOf" srcId="{3807BBE5-3E00-4860-AC07-243EB37274BD}" destId="{9439DC4E-232D-42E0-BC80-D80651881966}" srcOrd="0" destOrd="0" presId="urn:microsoft.com/office/officeart/2005/8/layout/bProcess3"/>
    <dgm:cxn modelId="{D3126EDC-AEA9-4DD3-90F4-B11D3A7098D6}" type="presOf" srcId="{7B0FF3C1-9A1B-4A2F-8BCA-DA787011BB07}" destId="{D44C66D8-11BF-4853-A487-69B800798755}" srcOrd="0" destOrd="0" presId="urn:microsoft.com/office/officeart/2005/8/layout/bProcess3"/>
    <dgm:cxn modelId="{5DA321E8-BD59-4AC2-BDD2-1825DFEA7E56}" type="presOf" srcId="{1FB44B77-544D-43A7-A05C-C73477575908}" destId="{1B19EBBE-A8F4-4AAB-8721-BAA3FB51A776}" srcOrd="0" destOrd="0" presId="urn:microsoft.com/office/officeart/2005/8/layout/bProcess3"/>
    <dgm:cxn modelId="{A1C5078A-1E1D-40E6-A46C-57774546A242}" type="presParOf" srcId="{FE43105C-15C9-43BD-8F45-37F4E0A9017C}" destId="{2442F343-E0D4-4D1F-8D7E-2A0FFFC0BB38}" srcOrd="0" destOrd="0" presId="urn:microsoft.com/office/officeart/2005/8/layout/bProcess3"/>
    <dgm:cxn modelId="{913FEFBF-C1EE-46B4-8E2E-E3C3EC14F366}" type="presParOf" srcId="{FE43105C-15C9-43BD-8F45-37F4E0A9017C}" destId="{75BC32B2-5447-4FDA-BA41-BC27B22EDBEF}" srcOrd="1" destOrd="0" presId="urn:microsoft.com/office/officeart/2005/8/layout/bProcess3"/>
    <dgm:cxn modelId="{ED0F35BA-E8A3-4896-B2DA-ACC88E44ED39}" type="presParOf" srcId="{75BC32B2-5447-4FDA-BA41-BC27B22EDBEF}" destId="{1C32601F-B6C7-4781-9F53-2DCFE3FEDB88}" srcOrd="0" destOrd="0" presId="urn:microsoft.com/office/officeart/2005/8/layout/bProcess3"/>
    <dgm:cxn modelId="{F0389CA4-6337-47B9-9D8A-B5E767B4B326}" type="presParOf" srcId="{FE43105C-15C9-43BD-8F45-37F4E0A9017C}" destId="{1B19EBBE-A8F4-4AAB-8721-BAA3FB51A776}" srcOrd="2" destOrd="0" presId="urn:microsoft.com/office/officeart/2005/8/layout/bProcess3"/>
    <dgm:cxn modelId="{DC45BAD9-623C-49AB-8EE3-1D8AB6C4DAA5}" type="presParOf" srcId="{FE43105C-15C9-43BD-8F45-37F4E0A9017C}" destId="{1C4A18BD-85E6-4F63-92FF-71997769FFE2}" srcOrd="3" destOrd="0" presId="urn:microsoft.com/office/officeart/2005/8/layout/bProcess3"/>
    <dgm:cxn modelId="{ADD841E3-1029-4B54-84CF-581AEB35D86A}" type="presParOf" srcId="{1C4A18BD-85E6-4F63-92FF-71997769FFE2}" destId="{6A9FABB3-F8C1-4EA6-86F5-D2495F221891}" srcOrd="0" destOrd="0" presId="urn:microsoft.com/office/officeart/2005/8/layout/bProcess3"/>
    <dgm:cxn modelId="{F8638B8F-1CFA-40AE-8443-5557CEEF1249}" type="presParOf" srcId="{FE43105C-15C9-43BD-8F45-37F4E0A9017C}" destId="{2C81A527-5622-4B25-AF5A-6172FDBBAF0A}" srcOrd="4" destOrd="0" presId="urn:microsoft.com/office/officeart/2005/8/layout/bProcess3"/>
    <dgm:cxn modelId="{6A85AB74-B8EE-4A7D-8D45-B5AF57B79C90}" type="presParOf" srcId="{FE43105C-15C9-43BD-8F45-37F4E0A9017C}" destId="{D44C66D8-11BF-4853-A487-69B800798755}" srcOrd="5" destOrd="0" presId="urn:microsoft.com/office/officeart/2005/8/layout/bProcess3"/>
    <dgm:cxn modelId="{28E4AC2E-1AEC-47BB-B23E-486DCC6AFCC1}" type="presParOf" srcId="{D44C66D8-11BF-4853-A487-69B800798755}" destId="{F39052F9-5ECD-47A4-AB25-585C3AA84F65}" srcOrd="0" destOrd="0" presId="urn:microsoft.com/office/officeart/2005/8/layout/bProcess3"/>
    <dgm:cxn modelId="{3673BF98-4775-4175-B3EF-D9DAFC72D7F2}" type="presParOf" srcId="{FE43105C-15C9-43BD-8F45-37F4E0A9017C}" destId="{F0620D26-84B1-4023-8DA4-9E3314120BAF}" srcOrd="6" destOrd="0" presId="urn:microsoft.com/office/officeart/2005/8/layout/bProcess3"/>
    <dgm:cxn modelId="{DBAA2F5B-5F89-4E59-9F19-CB5491425B41}" type="presParOf" srcId="{FE43105C-15C9-43BD-8F45-37F4E0A9017C}" destId="{E2BA83C4-52FB-45E0-B7A9-68FDBA52CD37}" srcOrd="7" destOrd="0" presId="urn:microsoft.com/office/officeart/2005/8/layout/bProcess3"/>
    <dgm:cxn modelId="{79B13BCF-6993-40C4-8A37-3CC6B49B4611}" type="presParOf" srcId="{E2BA83C4-52FB-45E0-B7A9-68FDBA52CD37}" destId="{E91622CA-A8BC-4033-BDB3-59F681956EC1}" srcOrd="0" destOrd="0" presId="urn:microsoft.com/office/officeart/2005/8/layout/bProcess3"/>
    <dgm:cxn modelId="{F39495C3-29AE-407D-ADAA-B29A8E0E2C04}" type="presParOf" srcId="{FE43105C-15C9-43BD-8F45-37F4E0A9017C}" destId="{9439DC4E-232D-42E0-BC80-D80651881966}" srcOrd="8" destOrd="0" presId="urn:microsoft.com/office/officeart/2005/8/layout/bProcess3"/>
    <dgm:cxn modelId="{4E8F9EF1-0833-47A8-97B2-64A0325BE773}" type="presParOf" srcId="{FE43105C-15C9-43BD-8F45-37F4E0A9017C}" destId="{33A8C2D3-8DCC-4ECE-8ECA-618CB3A4C578}" srcOrd="9" destOrd="0" presId="urn:microsoft.com/office/officeart/2005/8/layout/bProcess3"/>
    <dgm:cxn modelId="{73618788-522F-4F40-878B-5C743CE3BD29}" type="presParOf" srcId="{33A8C2D3-8DCC-4ECE-8ECA-618CB3A4C578}" destId="{0898AA6A-F0A8-4FC8-BC4F-DD9FB96F0EC6}" srcOrd="0" destOrd="0" presId="urn:microsoft.com/office/officeart/2005/8/layout/bProcess3"/>
    <dgm:cxn modelId="{8DE71129-1BC9-4408-AFB3-D25CA86C5AC9}" type="presParOf" srcId="{FE43105C-15C9-43BD-8F45-37F4E0A9017C}" destId="{3D7FE83D-6FE5-4DD0-8D9D-EB6E32AE896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7A270-7D44-404D-9AA1-D8EC5CB51B77}">
      <dsp:nvSpPr>
        <dsp:cNvPr id="0" name=""/>
        <dsp:cNvSpPr/>
      </dsp:nvSpPr>
      <dsp:spPr>
        <a:xfrm>
          <a:off x="4185660" y="1013942"/>
          <a:ext cx="8510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160"/>
              </a:moveTo>
              <a:lnTo>
                <a:pt x="442612" y="49160"/>
              </a:lnTo>
              <a:lnTo>
                <a:pt x="442612" y="45720"/>
              </a:lnTo>
              <a:lnTo>
                <a:pt x="85102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4589131" y="1055957"/>
        <a:ext cx="44081" cy="7409"/>
      </dsp:txXfrm>
    </dsp:sp>
    <dsp:sp modelId="{3032D078-998F-4D37-915E-89A4A79CEFD3}">
      <dsp:nvSpPr>
        <dsp:cNvPr id="0" name=""/>
        <dsp:cNvSpPr/>
      </dsp:nvSpPr>
      <dsp:spPr>
        <a:xfrm>
          <a:off x="966089" y="96691"/>
          <a:ext cx="3221371" cy="1932822"/>
        </a:xfrm>
        <a:prstGeom prst="rect">
          <a:avLst/>
        </a:prstGeom>
        <a:solidFill>
          <a:schemeClr val="accent4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schemeClr val="tx1"/>
              </a:solidFill>
            </a:rPr>
            <a:t>PRIPRAVA PREDLOGA RAZPISA/POZIVA S STRANI KOMISIJE ZA DODELITEV SREDSTEV (v nadaljevanju: komisija)</a:t>
          </a:r>
        </a:p>
      </dsp:txBody>
      <dsp:txXfrm>
        <a:off x="966089" y="96691"/>
        <a:ext cx="3221371" cy="1932822"/>
      </dsp:txXfrm>
    </dsp:sp>
    <dsp:sp modelId="{F009B8E6-49E5-4A43-A21B-AC3CD040D5E8}">
      <dsp:nvSpPr>
        <dsp:cNvPr id="0" name=""/>
        <dsp:cNvSpPr/>
      </dsp:nvSpPr>
      <dsp:spPr>
        <a:xfrm>
          <a:off x="8288656" y="1013942"/>
          <a:ext cx="6017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961" y="45720"/>
              </a:lnTo>
              <a:lnTo>
                <a:pt x="317961" y="48928"/>
              </a:lnTo>
              <a:lnTo>
                <a:pt x="601722" y="4892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8573709" y="1055957"/>
        <a:ext cx="31616" cy="7409"/>
      </dsp:txXfrm>
    </dsp:sp>
    <dsp:sp modelId="{A1821FBE-9316-4C19-AF4B-5EDF757FC487}">
      <dsp:nvSpPr>
        <dsp:cNvPr id="0" name=""/>
        <dsp:cNvSpPr/>
      </dsp:nvSpPr>
      <dsp:spPr>
        <a:xfrm>
          <a:off x="5069085" y="5955"/>
          <a:ext cx="3221371" cy="2107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NAJAVA NAČRTA VSEH RAZPISOV/POZIVOV ZA TEKOČE LETO IN OBJAVA RAZPISA NA SPLETNI STRANI ARIS IN URADNEM LISTU RS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SKLEP ZA OBJAVO SPREJME DIREKTOR.</a:t>
          </a:r>
        </a:p>
      </dsp:txBody>
      <dsp:txXfrm>
        <a:off x="5069085" y="5955"/>
        <a:ext cx="3221371" cy="2107414"/>
      </dsp:txXfrm>
    </dsp:sp>
    <dsp:sp modelId="{73BD2340-C997-4215-BC83-A0123706958F}">
      <dsp:nvSpPr>
        <dsp:cNvPr id="0" name=""/>
        <dsp:cNvSpPr/>
      </dsp:nvSpPr>
      <dsp:spPr>
        <a:xfrm>
          <a:off x="2583443" y="2119948"/>
          <a:ext cx="7828656" cy="602057"/>
        </a:xfrm>
        <a:custGeom>
          <a:avLst/>
          <a:gdLst/>
          <a:ahLst/>
          <a:cxnLst/>
          <a:rect l="0" t="0" r="0" b="0"/>
          <a:pathLst>
            <a:path>
              <a:moveTo>
                <a:pt x="7828656" y="0"/>
              </a:moveTo>
              <a:lnTo>
                <a:pt x="7828656" y="318128"/>
              </a:lnTo>
              <a:lnTo>
                <a:pt x="0" y="318128"/>
              </a:lnTo>
              <a:lnTo>
                <a:pt x="0" y="6020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6301416" y="2417272"/>
        <a:ext cx="392708" cy="7409"/>
      </dsp:txXfrm>
    </dsp:sp>
    <dsp:sp modelId="{3B0F7C52-C52E-4313-A744-19B4D03F89D7}">
      <dsp:nvSpPr>
        <dsp:cNvPr id="0" name=""/>
        <dsp:cNvSpPr/>
      </dsp:nvSpPr>
      <dsp:spPr>
        <a:xfrm>
          <a:off x="8922779" y="3993"/>
          <a:ext cx="2978640" cy="2117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OCENJEVANJE PRAVOČASNIH, PRAVILNO OZNAČENIH IN POPOLNIH VLOG, KI IZPOLNJUJEJO RAZPISNE POGOJE, S STRANI KOMISIJE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KOMISIJA PRI OCENJEVANJU VLOG UPOŠTEVA  INDIVIDUALNE OCENE RECENZENTOV.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UREDNIKI OPRAVIJO STROKOVNI NADZOR NAD OCENO V PRIMERU, DA VLOGE OCENUJEJO TUJI RECENZENTI.</a:t>
          </a:r>
        </a:p>
      </dsp:txBody>
      <dsp:txXfrm>
        <a:off x="8922779" y="3993"/>
        <a:ext cx="2978640" cy="2117755"/>
      </dsp:txXfrm>
    </dsp:sp>
    <dsp:sp modelId="{9D9D48CD-D698-439B-9E2C-5B01AC697E6E}">
      <dsp:nvSpPr>
        <dsp:cNvPr id="0" name=""/>
        <dsp:cNvSpPr/>
      </dsp:nvSpPr>
      <dsp:spPr>
        <a:xfrm>
          <a:off x="4180377" y="3813854"/>
          <a:ext cx="6777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821"/>
              </a:moveTo>
              <a:lnTo>
                <a:pt x="355957" y="46821"/>
              </a:lnTo>
              <a:lnTo>
                <a:pt x="355957" y="45720"/>
              </a:lnTo>
              <a:lnTo>
                <a:pt x="6777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4501526" y="3855870"/>
        <a:ext cx="35415" cy="7409"/>
      </dsp:txXfrm>
    </dsp:sp>
    <dsp:sp modelId="{B6CFB6BB-8D49-46BD-B30D-AA9A7FF83F61}">
      <dsp:nvSpPr>
        <dsp:cNvPr id="0" name=""/>
        <dsp:cNvSpPr/>
      </dsp:nvSpPr>
      <dsp:spPr>
        <a:xfrm>
          <a:off x="984708" y="2754406"/>
          <a:ext cx="3197468" cy="2212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SESTAVA PREDLOGA PREJEMNIKOV SREDSTEV S STRANI KOMISIJE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KOMISIJA PRI SESTAVI PREDLOGA UPOŠTEVA PREDHODNI PREDLOG PREDNOSTNEGA SEZNAMA PREJEMNIKOV SREDSTEV, KI GA PRIPRAVI MEDNARODNI PANEL.</a:t>
          </a:r>
        </a:p>
        <a:p>
          <a:pPr marL="0" lvl="0" indent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/>
            <a:t> </a:t>
          </a:r>
        </a:p>
      </dsp:txBody>
      <dsp:txXfrm>
        <a:off x="984708" y="2754406"/>
        <a:ext cx="3197468" cy="2212540"/>
      </dsp:txXfrm>
    </dsp:sp>
    <dsp:sp modelId="{A5DCC80C-722F-4AFC-BC42-93FDF504C88D}">
      <dsp:nvSpPr>
        <dsp:cNvPr id="0" name=""/>
        <dsp:cNvSpPr/>
      </dsp:nvSpPr>
      <dsp:spPr>
        <a:xfrm>
          <a:off x="7949864" y="3813854"/>
          <a:ext cx="7263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62" y="45720"/>
              </a:lnTo>
              <a:lnTo>
                <a:pt x="380262" y="46802"/>
              </a:lnTo>
              <a:lnTo>
                <a:pt x="726325" y="468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8294104" y="3855870"/>
        <a:ext cx="37846" cy="7409"/>
      </dsp:txXfrm>
    </dsp:sp>
    <dsp:sp modelId="{92C6E6CB-7B36-44E6-BEF0-3107B4D4BA32}">
      <dsp:nvSpPr>
        <dsp:cNvPr id="0" name=""/>
        <dsp:cNvSpPr/>
      </dsp:nvSpPr>
      <dsp:spPr>
        <a:xfrm>
          <a:off x="4890492" y="2759035"/>
          <a:ext cx="3061172" cy="2201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schemeClr val="bg1"/>
              </a:solidFill>
            </a:rPr>
            <a:t>SPREJEM  SEZNAMA PREJEMNIKOV SREDSTEV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schemeClr val="bg1"/>
              </a:solidFill>
            </a:rPr>
            <a:t>S STRANI DIREKTORJA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>
              <a:solidFill>
                <a:schemeClr val="bg1"/>
              </a:solidFill>
            </a:rPr>
            <a:t>PRED SPREJEMOM SEZNAMA SE DIREKTOR LAHKO POSVETUJE Z INOVACIJSKIM SVETOM ARIS.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>
            <a:solidFill>
              <a:schemeClr val="bg1"/>
            </a:solidFill>
          </a:endParaRPr>
        </a:p>
      </dsp:txBody>
      <dsp:txXfrm>
        <a:off x="4890492" y="2759035"/>
        <a:ext cx="3061172" cy="2201079"/>
      </dsp:txXfrm>
    </dsp:sp>
    <dsp:sp modelId="{EF5FD8F3-EF94-4231-BC88-E335F847F05A}">
      <dsp:nvSpPr>
        <dsp:cNvPr id="0" name=""/>
        <dsp:cNvSpPr/>
      </dsp:nvSpPr>
      <dsp:spPr>
        <a:xfrm>
          <a:off x="2578804" y="4957831"/>
          <a:ext cx="7740471" cy="822660"/>
        </a:xfrm>
        <a:custGeom>
          <a:avLst/>
          <a:gdLst/>
          <a:ahLst/>
          <a:cxnLst/>
          <a:rect l="0" t="0" r="0" b="0"/>
          <a:pathLst>
            <a:path>
              <a:moveTo>
                <a:pt x="7740471" y="0"/>
              </a:moveTo>
              <a:lnTo>
                <a:pt x="7740471" y="428430"/>
              </a:lnTo>
              <a:lnTo>
                <a:pt x="0" y="428430"/>
              </a:lnTo>
              <a:lnTo>
                <a:pt x="0" y="82266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6254356" y="5365457"/>
        <a:ext cx="389367" cy="7409"/>
      </dsp:txXfrm>
    </dsp:sp>
    <dsp:sp modelId="{E576B1B6-6F58-4E2C-8C66-92348309E035}">
      <dsp:nvSpPr>
        <dsp:cNvPr id="0" name=""/>
        <dsp:cNvSpPr/>
      </dsp:nvSpPr>
      <dsp:spPr>
        <a:xfrm>
          <a:off x="8708590" y="2761683"/>
          <a:ext cx="3221371" cy="219794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>
              <a:solidFill>
                <a:schemeClr val="tx1"/>
              </a:solidFill>
            </a:rPr>
            <a:t>IZDAJA SKLEPA O IZBORU PREJEMNIKOV SREDSTEV S STRANI DIREKTORJA</a:t>
          </a:r>
        </a:p>
      </dsp:txBody>
      <dsp:txXfrm>
        <a:off x="8708590" y="2761683"/>
        <a:ext cx="3221371" cy="2197947"/>
      </dsp:txXfrm>
    </dsp:sp>
    <dsp:sp modelId="{666AA926-9A3C-44D3-9D39-93ED122C00DC}">
      <dsp:nvSpPr>
        <dsp:cNvPr id="0" name=""/>
        <dsp:cNvSpPr/>
      </dsp:nvSpPr>
      <dsp:spPr>
        <a:xfrm>
          <a:off x="968118" y="5812891"/>
          <a:ext cx="3221371" cy="193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PRAVNO SREDSTVO-UPRAVNI SPOR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Zoper sklep o izboru ni pritožbe temveč zgolj upravni spor</a:t>
          </a:r>
        </a:p>
      </dsp:txBody>
      <dsp:txXfrm>
        <a:off x="968118" y="5812891"/>
        <a:ext cx="3221371" cy="1932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C32B2-5447-4FDA-BA41-BC27B22EDBEF}">
      <dsp:nvSpPr>
        <dsp:cNvPr id="0" name=""/>
        <dsp:cNvSpPr/>
      </dsp:nvSpPr>
      <dsp:spPr>
        <a:xfrm>
          <a:off x="3631688" y="1704781"/>
          <a:ext cx="778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4000762" y="1746327"/>
        <a:ext cx="40460" cy="8347"/>
      </dsp:txXfrm>
    </dsp:sp>
    <dsp:sp modelId="{2442F343-E0D4-4D1F-8D7E-2A0FFFC0BB38}">
      <dsp:nvSpPr>
        <dsp:cNvPr id="0" name=""/>
        <dsp:cNvSpPr/>
      </dsp:nvSpPr>
      <dsp:spPr>
        <a:xfrm>
          <a:off x="7518" y="662710"/>
          <a:ext cx="3625969" cy="217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KOMISIJA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I</a:t>
          </a:r>
          <a:r>
            <a:rPr lang="x-none" sz="800" kern="1200" dirty="0"/>
            <a:t>men</a:t>
          </a:r>
          <a:r>
            <a:rPr lang="sl-SI" sz="800" kern="1200" dirty="0" err="1"/>
            <a:t>ovana</a:t>
          </a:r>
          <a:r>
            <a:rPr lang="sl-SI" sz="800" kern="1200" dirty="0"/>
            <a:t> s strani direktorja agencije</a:t>
          </a:r>
          <a:r>
            <a:rPr lang="x-none" sz="800" kern="1200" dirty="0"/>
            <a:t> ali od njega pooblaščen</a:t>
          </a:r>
          <a:r>
            <a:rPr lang="sl-SI" sz="800" kern="1200" dirty="0"/>
            <a:t>e</a:t>
          </a:r>
          <a:r>
            <a:rPr lang="x-none" sz="800" kern="1200" dirty="0"/>
            <a:t> oseb</a:t>
          </a:r>
          <a:r>
            <a:rPr lang="sl-SI" sz="800" kern="1200" dirty="0"/>
            <a:t>e.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Komisija sestavljajo: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kern="1200" dirty="0"/>
            <a:t>- </a:t>
          </a:r>
          <a:r>
            <a:rPr lang="sl-SI" sz="800" kern="1200" dirty="0"/>
            <a:t>predsednik komisije in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 člani komisije (najmanj 2 člana).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</a:t>
          </a:r>
          <a:r>
            <a:rPr lang="x-none" sz="800" kern="1200" dirty="0"/>
            <a:t>oprav</a:t>
          </a:r>
          <a:r>
            <a:rPr lang="sl-SI" sz="800" kern="1200" dirty="0" err="1"/>
            <a:t>lja</a:t>
          </a:r>
          <a:r>
            <a:rPr lang="x-none" sz="800" kern="1200" dirty="0"/>
            <a:t> strokovni pregled popolnih vlog ter jih oceni na podlagi pogojev </a:t>
          </a:r>
          <a:r>
            <a:rPr lang="sl-SI" sz="800" kern="1200" dirty="0"/>
            <a:t>in meril, ki so bili navedeni v razpisu</a:t>
          </a:r>
          <a:r>
            <a:rPr lang="x-none" sz="800" kern="1200" dirty="0"/>
            <a:t> oziroma razpisni dokumentaciji</a:t>
          </a:r>
          <a:r>
            <a:rPr lang="sl-SI" sz="800" kern="1200" dirty="0"/>
            <a:t>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</a:t>
          </a:r>
          <a:r>
            <a:rPr lang="x-none" sz="800" kern="1200" dirty="0"/>
            <a:t>priprav</a:t>
          </a:r>
          <a:r>
            <a:rPr lang="sl-SI" sz="800" kern="1200" dirty="0"/>
            <a:t>a</a:t>
          </a:r>
          <a:r>
            <a:rPr lang="x-none" sz="800" kern="1200" dirty="0"/>
            <a:t> predlog</a:t>
          </a:r>
          <a:r>
            <a:rPr lang="sl-SI" sz="800" kern="1200" dirty="0"/>
            <a:t>a</a:t>
          </a:r>
          <a:r>
            <a:rPr lang="x-none" sz="800" kern="1200" dirty="0"/>
            <a:t> prejemnikov sredstev</a:t>
          </a:r>
          <a:r>
            <a:rPr lang="sl-SI" sz="800" kern="1200" dirty="0"/>
            <a:t>.</a:t>
          </a:r>
        </a:p>
      </dsp:txBody>
      <dsp:txXfrm>
        <a:off x="7518" y="662710"/>
        <a:ext cx="3625969" cy="2175581"/>
      </dsp:txXfrm>
    </dsp:sp>
    <dsp:sp modelId="{1C4A18BD-85E6-4F63-92FF-71997769FFE2}">
      <dsp:nvSpPr>
        <dsp:cNvPr id="0" name=""/>
        <dsp:cNvSpPr/>
      </dsp:nvSpPr>
      <dsp:spPr>
        <a:xfrm>
          <a:off x="8066866" y="1703063"/>
          <a:ext cx="7921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38"/>
              </a:moveTo>
              <a:lnTo>
                <a:pt x="413184" y="47438"/>
              </a:lnTo>
              <a:lnTo>
                <a:pt x="413184" y="45720"/>
              </a:lnTo>
              <a:lnTo>
                <a:pt x="79216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8442381" y="1744609"/>
        <a:ext cx="41138" cy="8347"/>
      </dsp:txXfrm>
    </dsp:sp>
    <dsp:sp modelId="{1B19EBBE-A8F4-4AAB-8721-BAA3FB51A776}">
      <dsp:nvSpPr>
        <dsp:cNvPr id="0" name=""/>
        <dsp:cNvSpPr/>
      </dsp:nvSpPr>
      <dsp:spPr>
        <a:xfrm>
          <a:off x="4442696" y="415651"/>
          <a:ext cx="3625969" cy="266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ORGANIZIRANOST (RAZPOREDITEV) ČLANOV KOMISIJE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1. EKSPERTNI PANEL: Imenovan s strani direktorja na predlog strokovnega sveta.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vodi ocenjevanje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imenuje recenzente,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ima funkcijo poročevalca (</a:t>
          </a:r>
          <a:r>
            <a:rPr lang="sl-SI" sz="800" kern="1200" dirty="0" err="1"/>
            <a:t>rapporteurja</a:t>
          </a:r>
          <a:r>
            <a:rPr lang="sl-SI" sz="800" kern="1200" dirty="0"/>
            <a:t>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2. ADMINISTRATIVNI PANEL: Imenovan s strani direktorja na predlog strokovnega telesa.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 -  pripravlja besedilo predloga razpisa,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  vodi postopek odpiranja in dopolnjevanja vlog,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  pripravi predlog zapisnika o odpiranju vlog,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  na podlagi ocene vlog pripravi besedilo predloga prejemnikov sredstev, 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-   skrbi za hrambo dokumentacije postopka razpisa,</a:t>
          </a:r>
          <a:endParaRPr lang="sl-SI" sz="8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 - druge naloge, ki jih direktor agencije določi v sklepu o imenovanju članov komisije.</a:t>
          </a:r>
        </a:p>
      </dsp:txBody>
      <dsp:txXfrm>
        <a:off x="4442696" y="415651"/>
        <a:ext cx="3625969" cy="2669700"/>
      </dsp:txXfrm>
    </dsp:sp>
    <dsp:sp modelId="{D44C66D8-11BF-4853-A487-69B800798755}">
      <dsp:nvSpPr>
        <dsp:cNvPr id="0" name=""/>
        <dsp:cNvSpPr/>
      </dsp:nvSpPr>
      <dsp:spPr>
        <a:xfrm>
          <a:off x="1820503" y="3083736"/>
          <a:ext cx="8935024" cy="807289"/>
        </a:xfrm>
        <a:custGeom>
          <a:avLst/>
          <a:gdLst/>
          <a:ahLst/>
          <a:cxnLst/>
          <a:rect l="0" t="0" r="0" b="0"/>
          <a:pathLst>
            <a:path>
              <a:moveTo>
                <a:pt x="8935024" y="0"/>
              </a:moveTo>
              <a:lnTo>
                <a:pt x="8935024" y="420744"/>
              </a:lnTo>
              <a:lnTo>
                <a:pt x="0" y="420744"/>
              </a:lnTo>
              <a:lnTo>
                <a:pt x="0" y="80728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6063660" y="3483207"/>
        <a:ext cx="448711" cy="8347"/>
      </dsp:txXfrm>
    </dsp:sp>
    <dsp:sp modelId="{2C81A527-5622-4B25-AF5A-6172FDBBAF0A}">
      <dsp:nvSpPr>
        <dsp:cNvPr id="0" name=""/>
        <dsp:cNvSpPr/>
      </dsp:nvSpPr>
      <dsp:spPr>
        <a:xfrm>
          <a:off x="8891435" y="412029"/>
          <a:ext cx="3728186" cy="2673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MEDNARODNI PANEL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Imenovan s strani direktorja na predlog ekspertnega panela. 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SESTAVA: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člani ekspertnega panela in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tuji recenzenti. 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obravnava ocen recenzentov in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priprava prehodnega predloga prednostnega seznama prejemnikov sredstev.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 </a:t>
          </a:r>
        </a:p>
      </dsp:txBody>
      <dsp:txXfrm>
        <a:off x="8891435" y="412029"/>
        <a:ext cx="3728186" cy="2673507"/>
      </dsp:txXfrm>
    </dsp:sp>
    <dsp:sp modelId="{E2BA83C4-52FB-45E0-B7A9-68FDBA52CD37}">
      <dsp:nvSpPr>
        <dsp:cNvPr id="0" name=""/>
        <dsp:cNvSpPr/>
      </dsp:nvSpPr>
      <dsp:spPr>
        <a:xfrm>
          <a:off x="3631688" y="5137019"/>
          <a:ext cx="8033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337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4012526" y="5178565"/>
        <a:ext cx="41698" cy="8347"/>
      </dsp:txXfrm>
    </dsp:sp>
    <dsp:sp modelId="{F0620D26-84B1-4023-8DA4-9E3314120BAF}">
      <dsp:nvSpPr>
        <dsp:cNvPr id="0" name=""/>
        <dsp:cNvSpPr/>
      </dsp:nvSpPr>
      <dsp:spPr>
        <a:xfrm>
          <a:off x="7518" y="3923425"/>
          <a:ext cx="3625969" cy="2518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STROKOVNI SVET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Imenovan s strani direktorja.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direktorju ARIS predlaga v imenovanje člane ekspertnega panela,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se s strani direktorja seznani s predlogom besedila razpisov,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se s strani direktorja seznani s predlogom </a:t>
          </a:r>
          <a:r>
            <a:rPr lang="sl-SI" sz="800" kern="1200"/>
            <a:t>prejemnikov sredstev, </a:t>
          </a:r>
          <a:endParaRPr lang="sl-SI" sz="800" kern="1200" dirty="0"/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opravlja druge naloge, določene v sklepu o imenovanju.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8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800" kern="1200" dirty="0"/>
        </a:p>
      </dsp:txBody>
      <dsp:txXfrm>
        <a:off x="7518" y="3923425"/>
        <a:ext cx="3625969" cy="2518627"/>
      </dsp:txXfrm>
    </dsp:sp>
    <dsp:sp modelId="{33A8C2D3-8DCC-4ECE-8ECA-618CB3A4C578}">
      <dsp:nvSpPr>
        <dsp:cNvPr id="0" name=""/>
        <dsp:cNvSpPr/>
      </dsp:nvSpPr>
      <dsp:spPr>
        <a:xfrm>
          <a:off x="8091631" y="5124749"/>
          <a:ext cx="819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990"/>
              </a:moveTo>
              <a:lnTo>
                <a:pt x="426673" y="57990"/>
              </a:lnTo>
              <a:lnTo>
                <a:pt x="426673" y="45720"/>
              </a:lnTo>
              <a:lnTo>
                <a:pt x="81914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8479959" y="5166295"/>
        <a:ext cx="42491" cy="8347"/>
      </dsp:txXfrm>
    </dsp:sp>
    <dsp:sp modelId="{9439DC4E-232D-42E0-BC80-D80651881966}">
      <dsp:nvSpPr>
        <dsp:cNvPr id="0" name=""/>
        <dsp:cNvSpPr/>
      </dsp:nvSpPr>
      <dsp:spPr>
        <a:xfrm>
          <a:off x="4467461" y="4094948"/>
          <a:ext cx="3625969" cy="217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RECENZENTI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Imenovani s strani ekspertnega panela.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Izdelava individualne ocene posameznih projektov.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 dirty="0"/>
        </a:p>
      </dsp:txBody>
      <dsp:txXfrm>
        <a:off x="4467461" y="4094948"/>
        <a:ext cx="3625969" cy="2175581"/>
      </dsp:txXfrm>
    </dsp:sp>
    <dsp:sp modelId="{3D7FE83D-6FE5-4DD0-8D9D-EB6E32AE8967}">
      <dsp:nvSpPr>
        <dsp:cNvPr id="0" name=""/>
        <dsp:cNvSpPr/>
      </dsp:nvSpPr>
      <dsp:spPr>
        <a:xfrm>
          <a:off x="8943178" y="4082678"/>
          <a:ext cx="3625969" cy="2175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UREDNIKI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Imenovani s strani direktorja agencije ali od njega pooblaščene osebe.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NALOGE: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-   opravljajo strokovni nadzor nad ocenjevanjem v primeru, da vloge ocenjujejo tuji recenzenti.</a:t>
          </a:r>
        </a:p>
      </dsp:txBody>
      <dsp:txXfrm>
        <a:off x="8943178" y="4082678"/>
        <a:ext cx="3625969" cy="2175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EC6C66-23DF-4CD0-9B67-D39473633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B181D4-E0CD-40FC-8F43-7EBA23FC4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862455-8B63-4953-9666-F79AFA7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3F9FC7-A879-44D7-91A1-706C863A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FBBF5D-FE16-4B62-8E61-FAEB8176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64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21E819-028F-4292-ADF7-29AEC24A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62F0F44-4A7C-4ED1-898A-0609B9F88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B34A06-BF6F-4C52-9D03-0D738E4D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BD3FD7-87DC-46B9-9A7E-8C5836FE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CCB2B65-9900-4AD4-A229-04F5AE09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4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B54B882-8D3E-46A2-9B71-3269EE72A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C8FD370-04E5-4556-9D3D-F8644A939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FFDF66-D4CF-4729-8555-AAE36FA6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64396F3-CA18-451B-A6BC-EA78C3A9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E53D7B-5877-400D-BCFA-73498AB1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93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08F9B-95DD-4275-A051-75A700BE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24BF4D-AD44-4A8B-B6AC-005C263B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EA14B7-7A8D-4AFD-AABA-7574C0A0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85389FE-8B71-4B14-9FC7-C6BF07A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B3EA99-43C2-4133-AE3E-9BDE832A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17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8DA4C-45B5-48F2-81BE-00E1521E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3C9943-D837-4603-A536-05956AF8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BB0D21-38AD-4AB3-88F7-ACE06CFF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3F46E3-EA41-4B16-913E-E0CFE713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544014-63C1-4BA6-B561-00A090A6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33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45C5B0-A5B4-4A4D-BDCC-7643210B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874AF9-0D85-4356-A2E1-A5E5FAF7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0FA44BD-7D31-4960-880D-9D762611B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8439BE-75B8-41EC-9633-E28333D4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8899D4-67F2-4CBB-8893-AEF9DD69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240B887-89C8-4971-815B-E34F734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FCD14-5D6C-49AF-9ECB-359C7CB1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E65E1A0-1EC4-4A72-918A-9BFF760DC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B440049-CF91-4E25-BF62-4BEDD95E3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BF85CE-0B31-4C0D-954D-11D985F7D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57C2468-38BF-43A7-ABAF-9482C6FEC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746A469-058D-4696-A562-28F48A9B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B1740B6-DBAB-4A5E-B8AE-A5F08D5F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2BDB73F-A6DF-4E76-9F02-1A6E514A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8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2A4E6A-23BE-4BD2-A8F4-73C37C74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2051FE0-2BAB-47D0-A9E9-A582C3DE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E9F4E63-327F-45C5-9636-DEE0417C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4F39270-201B-45CB-BA36-573A09CB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24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71ABE07-A800-41D7-9A38-77C91E80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FFDE92B-E1E7-4F18-A210-FB295B80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AFE2539-81CF-4E1A-B456-43D07FD6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0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1185D-D7C6-46D3-890D-16FBB7D3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EFD449-F09F-439C-B4AF-25B5FC8E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66CD5A-D9F3-4D38-82CC-9CF433F8A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F88EA7-C74F-4D26-B8B9-DE3BCE0E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2605E3-7182-4773-9F39-9D91D9F3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9D16F62-61F9-48B7-B076-53BCDD9F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93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68ACB-605B-42FE-AF3F-388673AE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CA7EE83-F223-4E7C-A0BB-C99DE0C1E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325BF45-C7F0-43BA-94EB-93CCA1F09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30238E5-D06B-4242-9F76-ED424BD7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4C7A3F-B3CA-4BE0-B997-24C5999E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FB6D37-54AB-4DBE-8A80-249F4839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7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76DC594-E1A2-46D6-AA8E-B8F7548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480E2A-8626-4E95-9F81-261E749CA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3BC377-E055-44FB-9F01-57CAF7DE8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4F6C-7129-4C8C-A466-B220D9224F09}" type="datetimeFigureOut">
              <a:rPr lang="sl-SI" smtClean="0"/>
              <a:t>22.04.2024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F85661-88EA-41F5-81E0-54C08BDFF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B94E0A-AD0F-4704-9AD6-1AEB012DF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497F-DC7B-403E-8A32-D2E41A4E5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D6AE85-6D84-4D06-AAA7-5F2BF6F95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93D4B0-2498-44C8-A5EF-91617B3D4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11711E1-4FF8-4352-BAF2-BD7646DC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1" y="2121687"/>
            <a:ext cx="2389031" cy="113489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B94498C-3CEC-4977-AC4A-0664ADFB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91" y="14514"/>
            <a:ext cx="8054219" cy="68580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DAAB408-1B4E-42D6-AA5B-2E83DD7C9DD2}"/>
              </a:ext>
            </a:extLst>
          </p:cNvPr>
          <p:cNvSpPr txBox="1"/>
          <p:nvPr/>
        </p:nvSpPr>
        <p:spPr>
          <a:xfrm>
            <a:off x="0" y="3456554"/>
            <a:ext cx="460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POPIS POSTOPKA OCENJEVANJA-</a:t>
            </a:r>
          </a:p>
          <a:p>
            <a:pPr algn="ctr"/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INOVACIJE</a:t>
            </a:r>
          </a:p>
          <a:p>
            <a:r>
              <a:rPr lang="sl-SI" sz="12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3AB12-E6B9-9B86-9500-849DEB59C11B}"/>
              </a:ext>
            </a:extLst>
          </p:cNvPr>
          <p:cNvSpPr txBox="1"/>
          <p:nvPr/>
        </p:nvSpPr>
        <p:spPr>
          <a:xfrm>
            <a:off x="4608891" y="5662488"/>
            <a:ext cx="7791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OPOZORILO:</a:t>
            </a:r>
          </a:p>
          <a:p>
            <a:pPr algn="just"/>
            <a:r>
              <a:rPr lang="sl-SI" sz="1400" dirty="0"/>
              <a:t>Postopek je prikazan v informativne namene in je v posameznih elementih lahko prikazan na poenostavljen način. Za popolno razumevanje vsebin, povezanih z ocenjevanjem ARIS je nujna podrobna preučitev Splošnih aktov ARIS, objavljenih na spletnih straneh ARIS.</a:t>
            </a:r>
          </a:p>
        </p:txBody>
      </p:sp>
    </p:spTree>
    <p:extLst>
      <p:ext uri="{BB962C8B-B14F-4D97-AF65-F5344CB8AC3E}">
        <p14:creationId xmlns:p14="http://schemas.microsoft.com/office/powerpoint/2010/main" val="30072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7BF90C99-6949-4A52-BBCA-13C9367D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5568" cy="685800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24F7A7BA-1413-407D-A3DD-2D87D42B4766}"/>
              </a:ext>
            </a:extLst>
          </p:cNvPr>
          <p:cNvSpPr/>
          <p:nvPr/>
        </p:nvSpPr>
        <p:spPr>
          <a:xfrm>
            <a:off x="4695568" y="2128104"/>
            <a:ext cx="7496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VSEBINA (po drsnicah): </a:t>
            </a:r>
          </a:p>
          <a:p>
            <a:endParaRPr lang="sl-SI" sz="2400" dirty="0"/>
          </a:p>
          <a:p>
            <a:r>
              <a:rPr lang="sl-SI" sz="2400" dirty="0"/>
              <a:t>3. POSTOPEK OCENJEVANJA - SPLOŠNO</a:t>
            </a:r>
          </a:p>
          <a:p>
            <a:endParaRPr lang="sl-SI" sz="2400" dirty="0"/>
          </a:p>
          <a:p>
            <a:r>
              <a:rPr lang="sl-SI" sz="2400" dirty="0"/>
              <a:t>4. PODROBNEJŠI OPIS POSTOKA OCENJEVANJA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07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3">
            <a:extLst>
              <a:ext uri="{FF2B5EF4-FFF2-40B4-BE49-F238E27FC236}">
                <a16:creationId xmlns:a16="http://schemas.microsoft.com/office/drawing/2014/main" id="{CF36E42E-3FF1-021C-F1C1-FB110BC2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6311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9203D4-ADF1-4CC1-8B77-EE88816E5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949506"/>
              </p:ext>
            </p:extLst>
          </p:nvPr>
        </p:nvGraphicFramePr>
        <p:xfrm>
          <a:off x="0" y="-650019"/>
          <a:ext cx="12898080" cy="774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0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3">
            <a:extLst>
              <a:ext uri="{FF2B5EF4-FFF2-40B4-BE49-F238E27FC236}">
                <a16:creationId xmlns:a16="http://schemas.microsoft.com/office/drawing/2014/main" id="{E18AF135-BE1E-BB81-925A-29C00F29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6311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528CA1-4264-4149-B438-6C2DBE93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141120"/>
              </p:ext>
            </p:extLst>
          </p:nvPr>
        </p:nvGraphicFramePr>
        <p:xfrm>
          <a:off x="-1" y="-614053"/>
          <a:ext cx="12352421" cy="73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BFF51A-306E-4FAA-AA4B-9BF472929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89676"/>
              </p:ext>
            </p:extLst>
          </p:nvPr>
        </p:nvGraphicFramePr>
        <p:xfrm>
          <a:off x="-2" y="0"/>
          <a:ext cx="1266311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987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33543</TotalTime>
  <Words>539</Words>
  <Application>Microsoft Office PowerPoint</Application>
  <PresentationFormat>Širokozaslonsko</PresentationFormat>
  <Paragraphs>75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       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POSTOPKA</dc:title>
  <dc:creator>Glavič Marn Tina</dc:creator>
  <cp:lastModifiedBy>Glavič Marn Tina</cp:lastModifiedBy>
  <cp:revision>204</cp:revision>
  <cp:lastPrinted>2024-04-22T09:40:12Z</cp:lastPrinted>
  <dcterms:created xsi:type="dcterms:W3CDTF">2024-01-17T14:18:44Z</dcterms:created>
  <dcterms:modified xsi:type="dcterms:W3CDTF">2024-04-22T10:27:26Z</dcterms:modified>
</cp:coreProperties>
</file>